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9" r:id="rId9"/>
    <p:sldId id="265" r:id="rId10"/>
    <p:sldId id="266" r:id="rId11"/>
    <p:sldId id="25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4301"/>
  </p:normalViewPr>
  <p:slideViewPr>
    <p:cSldViewPr snapToGrid="0" snapToObjects="1">
      <p:cViewPr>
        <p:scale>
          <a:sx n="80" d="100"/>
          <a:sy n="80" d="100"/>
        </p:scale>
        <p:origin x="1800" y="55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6A976-D6FF-BD4E-A377-2F389D9A26CE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70BFB-E0C5-5746-A943-6CCDD0F16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9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to “Living Beyond” an activity brought to you by Beyond Type 1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Introduce your</a:t>
            </a:r>
            <a:r>
              <a:rPr lang="en-US" baseline="0" dirty="0" smtClean="0"/>
              <a:t> name – you can add more later on the “I am a Beyond Type 1 ambassador page”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14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provide support to other </a:t>
            </a:r>
            <a:r>
              <a:rPr lang="en-US" dirty="0" smtClean="0"/>
              <a:t>programs </a:t>
            </a:r>
            <a:r>
              <a:rPr lang="en-US" dirty="0" smtClean="0"/>
              <a:t>like </a:t>
            </a:r>
            <a:r>
              <a:rPr lang="en-US" dirty="0" smtClean="0"/>
              <a:t>camps such as ROI, scientists doing cure research like </a:t>
            </a:r>
            <a:r>
              <a:rPr lang="en-US" dirty="0" err="1" smtClean="0"/>
              <a:t>Viacyte</a:t>
            </a:r>
            <a:r>
              <a:rPr lang="en-US" baseline="0" dirty="0" smtClean="0"/>
              <a:t> </a:t>
            </a:r>
            <a:r>
              <a:rPr lang="en-US" dirty="0" smtClean="0"/>
              <a:t>or advancing technology efforts, like </a:t>
            </a:r>
            <a:r>
              <a:rPr lang="en-US" dirty="0" err="1" smtClean="0"/>
              <a:t>Tidepool</a:t>
            </a:r>
            <a:r>
              <a:rPr lang="en-US" dirty="0" smtClean="0"/>
              <a:t>, and helping advocate across the globe for all Type 1 diabetics by providing</a:t>
            </a:r>
            <a:r>
              <a:rPr lang="en-US" baseline="0" dirty="0" smtClean="0"/>
              <a:t> grants to organizations such as </a:t>
            </a:r>
            <a:r>
              <a:rPr lang="en-US" baseline="0" dirty="0" err="1" smtClean="0"/>
              <a:t>Marjories</a:t>
            </a:r>
            <a:r>
              <a:rPr lang="en-US" baseline="0" dirty="0" smtClean="0"/>
              <a:t> Fund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8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They inspire people! From the Living Beyond</a:t>
            </a:r>
            <a:r>
              <a:rPr lang="en-US" baseline="0" dirty="0" smtClean="0"/>
              <a:t> Instagram campaign to Bike Beyond, Beyond Type 1 is constantly inspiring those living with Type 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you can see, this is the Living Beyond Instagram.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does it mean to live beyond? How do you live beyond? This</a:t>
            </a:r>
            <a:r>
              <a:rPr lang="en-US" baseline="0" dirty="0" smtClean="0"/>
              <a:t> is part of what we’ll be doing in this activity – writing our own living beyond statements!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</a:t>
            </a:r>
            <a:r>
              <a:rPr lang="en-US" baseline="0" dirty="0" smtClean="0"/>
              <a:t> brainstorm these three questions and answer on your worksheet, then we’ll write out a statement of how we live beyond and will create our own living beyond wall!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5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all here because of Type 1 diabetes, but today we are going to talk about how we live </a:t>
            </a:r>
            <a:r>
              <a:rPr lang="en-US" dirty="0" smtClean="0"/>
              <a:t>beyond</a:t>
            </a:r>
            <a:r>
              <a:rPr lang="en-US" baseline="0" dirty="0" smtClean="0"/>
              <a:t> our diabetes.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87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</a:t>
            </a:r>
            <a:r>
              <a:rPr lang="en-US" dirty="0" smtClean="0"/>
              <a:t>here’s </a:t>
            </a:r>
            <a:r>
              <a:rPr lang="en-US" dirty="0" smtClean="0"/>
              <a:t>our game plan for today. </a:t>
            </a:r>
            <a:endParaRPr lang="en-US" dirty="0" smtClean="0"/>
          </a:p>
          <a:p>
            <a:r>
              <a:rPr lang="en-US" dirty="0" smtClean="0"/>
              <a:t>First  </a:t>
            </a:r>
            <a:r>
              <a:rPr lang="en-US" dirty="0" smtClean="0"/>
              <a:t>you’ll hear about me and a little about Beyond Type 1. </a:t>
            </a:r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 smtClean="0"/>
              <a:t>I’ll introduce our activity,</a:t>
            </a:r>
            <a:r>
              <a:rPr lang="en-US" baseline="0" dirty="0" smtClean="0"/>
              <a:t> and then we will break up into groups and do the project!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(Can omit this slide if you would rather introduce yourself at</a:t>
            </a:r>
            <a:r>
              <a:rPr lang="en-US" baseline="0" dirty="0" smtClean="0"/>
              <a:t> the very beginning)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Introduce </a:t>
            </a:r>
            <a:r>
              <a:rPr lang="en-US" dirty="0" smtClean="0"/>
              <a:t>yourself-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 smtClean="0"/>
              <a:t>am a </a:t>
            </a:r>
            <a:r>
              <a:rPr lang="en-US" dirty="0" smtClean="0"/>
              <a:t>BT1 Global</a:t>
            </a:r>
            <a:r>
              <a:rPr lang="en-US" baseline="0" dirty="0" smtClean="0"/>
              <a:t> Ambassador Council Member! </a:t>
            </a:r>
            <a:r>
              <a:rPr lang="en-US" baseline="0" dirty="0" smtClean="0"/>
              <a:t>I’ve had Type 1 for x years, diagnosed at age x, etc.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Beyond Type 1?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Juliet</a:t>
            </a:r>
            <a:r>
              <a:rPr lang="en-US" dirty="0" smtClean="0"/>
              <a:t>, Nick, Sam and Sarah created Beyond Type 1 with a mission to educate, advocate,</a:t>
            </a:r>
            <a:r>
              <a:rPr lang="en-US" baseline="0" dirty="0" smtClean="0"/>
              <a:t> and eventually cure Type 1 diabetes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Nick </a:t>
            </a:r>
            <a:r>
              <a:rPr lang="en-US" baseline="0" dirty="0" smtClean="0"/>
              <a:t>and Sam </a:t>
            </a:r>
            <a:r>
              <a:rPr lang="en-US" baseline="0" dirty="0" smtClean="0"/>
              <a:t>were </a:t>
            </a:r>
            <a:r>
              <a:rPr lang="en-US" baseline="0" dirty="0" smtClean="0"/>
              <a:t>both diagnosed with T1D at age 12, and both Juliet and Sarah have kids with </a:t>
            </a:r>
            <a:r>
              <a:rPr lang="en-US" baseline="0" dirty="0" smtClean="0"/>
              <a:t>Type 1.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Could read mission statement if desired, otherwise it is ok to leave it out and just let audience read while you are talking.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0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Beyond Type 1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1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connect us!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Through the Beyond Type 1 Snail Mail Club,</a:t>
            </a:r>
            <a:r>
              <a:rPr lang="en-US" baseline="0" dirty="0" smtClean="0"/>
              <a:t> people can sign up for a T1D pen pal. Percy is the Snail Mail Mascot </a:t>
            </a:r>
            <a:r>
              <a:rPr lang="en-US" baseline="0" dirty="0" smtClean="0">
                <a:sym typeface="Wingdings"/>
              </a:rPr>
              <a:t>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There is also a Beyond Type 1 app, which connects those living with Type 1 all over the world.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45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Beyond Type 1 also connects us through social media – we are the largest diabetes organization across social media.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2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inform us!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 smtClean="0"/>
              <a:t>is great </a:t>
            </a:r>
            <a:r>
              <a:rPr lang="en-US" dirty="0" smtClean="0"/>
              <a:t>information </a:t>
            </a:r>
            <a:r>
              <a:rPr lang="en-US" dirty="0" smtClean="0"/>
              <a:t>on the</a:t>
            </a:r>
            <a:r>
              <a:rPr lang="en-US" baseline="0" dirty="0" smtClean="0"/>
              <a:t> website – they have stories, interviews, guides, help on tough topics, and more!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70BFB-E0C5-5746-A943-6CCDD0F168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8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7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7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9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52F62-D49F-C543-B9A8-5D1808983880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F67D8-8E2B-5E45-A85F-417BCB6BA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3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20" Type="http://schemas.openxmlformats.org/officeDocument/2006/relationships/image" Target="../media/image44.jp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9545" y="299545"/>
            <a:ext cx="11584603" cy="6304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Living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14856"/>
            <a:ext cx="12192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otham Book" charset="0"/>
                <a:ea typeface="Gotham Book" charset="0"/>
                <a:cs typeface="Gotham Book" charset="0"/>
              </a:rPr>
              <a:t>AN ACTIVITY BROUGHT TO YOU BY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4" y="1353866"/>
            <a:ext cx="10866003" cy="2392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89" y="4439941"/>
            <a:ext cx="6575797" cy="78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21" y="7187596"/>
            <a:ext cx="12211312" cy="68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Support!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provide support to other programs like camps, which make life fun for us, and scientists working on a cure for us!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53" y="381383"/>
            <a:ext cx="1976944" cy="1976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14" y="386777"/>
            <a:ext cx="1976944" cy="1976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53" y="2430296"/>
            <a:ext cx="1976944" cy="1976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03" y="4496743"/>
            <a:ext cx="1976944" cy="1976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" y="2430296"/>
            <a:ext cx="1976944" cy="1976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53" y="4496743"/>
            <a:ext cx="1976944" cy="1976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56" y="2430296"/>
            <a:ext cx="1976944" cy="1976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53" y="4496743"/>
            <a:ext cx="1976944" cy="1976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03" y="4496743"/>
            <a:ext cx="1976944" cy="1976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03" y="2430296"/>
            <a:ext cx="1976944" cy="1976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03" y="2430296"/>
            <a:ext cx="1976944" cy="1976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89" y="389884"/>
            <a:ext cx="1976944" cy="1976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53" y="2449826"/>
            <a:ext cx="1976944" cy="1976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" y="4496743"/>
            <a:ext cx="1976944" cy="1976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21" y="387807"/>
            <a:ext cx="1976944" cy="1976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56" y="386777"/>
            <a:ext cx="1976944" cy="1976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56" y="4496743"/>
            <a:ext cx="1976944" cy="1976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3" y="386777"/>
            <a:ext cx="1976944" cy="19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3153" cy="6914899"/>
          </a:xfrm>
        </p:spPr>
      </p:pic>
    </p:spTree>
    <p:extLst>
      <p:ext uri="{BB962C8B-B14F-4D97-AF65-F5344CB8AC3E}">
        <p14:creationId xmlns:p14="http://schemas.microsoft.com/office/powerpoint/2010/main" val="5642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572456" y="3538432"/>
            <a:ext cx="913189" cy="913189"/>
          </a:xfrm>
          <a:prstGeom prst="ellipse">
            <a:avLst/>
          </a:prstGeom>
          <a:solidFill>
            <a:srgbClr val="FEF200"/>
          </a:solidFill>
          <a:ln>
            <a:solidFill>
              <a:srgbClr val="FEF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96513" y="4931060"/>
            <a:ext cx="913189" cy="913189"/>
          </a:xfrm>
          <a:prstGeom prst="ellipse">
            <a:avLst/>
          </a:prstGeom>
          <a:solidFill>
            <a:srgbClr val="FEF200"/>
          </a:solidFill>
          <a:ln>
            <a:solidFill>
              <a:srgbClr val="FEF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37535"/>
            <a:ext cx="12192000" cy="1115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Gotham Book" charset="0"/>
                <a:ea typeface="Gotham Book" charset="0"/>
                <a:cs typeface="Gotham Book" charset="0"/>
              </a:rPr>
              <a:t>FINALLY, WE’LL BREAK UP INTO GROUPS AND FILL OUT </a:t>
            </a:r>
          </a:p>
          <a:p>
            <a:pPr marL="0" indent="0" algn="ctr">
              <a:buNone/>
            </a:pPr>
            <a:r>
              <a:rPr lang="en-US" sz="2400" dirty="0" smtClean="0">
                <a:latin typeface="Gotham Book" charset="0"/>
                <a:ea typeface="Gotham Book" charset="0"/>
                <a:cs typeface="Gotham Book" charset="0"/>
              </a:rPr>
              <a:t>THE WORKSHEETS + LIVING BEYOND CARDS!</a:t>
            </a:r>
            <a:endParaRPr lang="en-US" sz="2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08570" y="2097150"/>
            <a:ext cx="913189" cy="913189"/>
          </a:xfrm>
          <a:prstGeom prst="ellipse">
            <a:avLst/>
          </a:prstGeom>
          <a:solidFill>
            <a:srgbClr val="FEF200"/>
          </a:solidFill>
          <a:ln>
            <a:solidFill>
              <a:srgbClr val="FEF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34409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otham Book" charset="0"/>
                <a:ea typeface="Gotham Book" charset="0"/>
                <a:cs typeface="Gotham Book" charset="0"/>
              </a:rPr>
              <a:t>FIRST YOU’LL HEAR ABOUT ME + BEYOND TYPE 1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73303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otham Book" charset="0"/>
                <a:ea typeface="Gotham Book" charset="0"/>
                <a:cs typeface="Gotham Book" charset="0"/>
              </a:rPr>
              <a:t>NEXT, I’LL INTRODUCE THE ACTIVITY WE ARE DOING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62" y="460118"/>
            <a:ext cx="5210676" cy="13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am a Beyond Type 1 ambassador </a:t>
            </a:r>
            <a:r>
              <a:rPr lang="en-US" i="1" dirty="0" smtClean="0"/>
              <a:t>(can use image from old PPT that says “I am a Beyond Type 1 Ambassador”)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2455"/>
            <a:ext cx="10515600" cy="5714508"/>
          </a:xfrm>
        </p:spPr>
        <p:txBody>
          <a:bodyPr/>
          <a:lstStyle/>
          <a:p>
            <a:r>
              <a:rPr lang="en-US" i="1" dirty="0" smtClean="0"/>
              <a:t>(four photos of founders – use individual ones of each – not with Mary + </a:t>
            </a:r>
            <a:r>
              <a:rPr lang="en-US" i="1" dirty="0" err="1" smtClean="0"/>
              <a:t>Nic</a:t>
            </a:r>
            <a:r>
              <a:rPr lang="en-US" i="1" dirty="0" smtClean="0"/>
              <a:t> )</a:t>
            </a:r>
          </a:p>
          <a:p>
            <a:r>
              <a:rPr lang="en-US" dirty="0" smtClean="0"/>
              <a:t>Juliet, Nick, Sam and Sarah created Beyond Type 1 with a mission to educate, advocate and eventually cure Type 1 diabetes.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3702" y="2365986"/>
            <a:ext cx="109645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Arial"/>
              <a:buNone/>
            </a:pP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BEYOND TYPE 1 </a:t>
            </a:r>
            <a:r>
              <a:rPr lang="en-US" sz="2200" b="1" i="1" spc="30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is a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NEW BRAND OF PHILANTHROPY 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leveraging the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POWER OF SOCIAL MEDIA 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TECHNOLOGY,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changing what it means to live with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TYPE 1 DIABETES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By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EDUCATING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global community about this chronic, autoimmune disease, as well as providing resources and support for those living with Type 1,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BEYOND TYPE 1 IS BRIDGING THE GAP FROM DIAGNOSIS TO CURE, 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empowering people to both live well today and funding a better tomorrow.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100% OF EVERY DOLLAR RAISED </a:t>
            </a:r>
            <a:r>
              <a:rPr lang="en-US" sz="2200" b="1" spc="3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directly supports the most promising global efforts and programs working to </a:t>
            </a:r>
            <a:r>
              <a:rPr lang="en-US" sz="2200" b="1" spc="3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EDUCATE, ADVOCATE AND CURE TYPE 1 DIABETES.</a:t>
            </a:r>
            <a:endParaRPr lang="en-US" sz="2200" b="1" spc="3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24" y="199218"/>
            <a:ext cx="1527522" cy="1554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74" y="199218"/>
            <a:ext cx="1527522" cy="1554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70" y="199218"/>
            <a:ext cx="1527522" cy="1554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66" y="199218"/>
            <a:ext cx="1527522" cy="1554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702" y="1938888"/>
            <a:ext cx="2130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JULIET DE BAUBIGNY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4386" y="1934915"/>
            <a:ext cx="1334870" cy="311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NICK JONAS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8527" y="1938888"/>
            <a:ext cx="1518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SARAH LUCAS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67311" y="1958925"/>
            <a:ext cx="1369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SAM TALBOT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46" y="412320"/>
            <a:ext cx="3019472" cy="441905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38" y="4359427"/>
            <a:ext cx="7575494" cy="210212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25" y="1213093"/>
            <a:ext cx="1443804" cy="124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944" flipH="1">
            <a:off x="9311329" y="1135901"/>
            <a:ext cx="1701874" cy="3447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93" y="320530"/>
            <a:ext cx="1895864" cy="929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475">
            <a:off x="574030" y="791585"/>
            <a:ext cx="3052046" cy="3660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021">
            <a:off x="2852378" y="1130319"/>
            <a:ext cx="3200824" cy="14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325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3751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158" y="-429856"/>
            <a:ext cx="14736132" cy="73680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707661" y="638788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6" name="TextBox 5"/>
          <p:cNvSpPr txBox="1"/>
          <p:nvPr/>
        </p:nvSpPr>
        <p:spPr>
          <a:xfrm>
            <a:off x="8888792" y="701247"/>
            <a:ext cx="2261017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FACEBOOK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934" y="596316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8" name="TextBox 7"/>
          <p:cNvSpPr txBox="1"/>
          <p:nvPr/>
        </p:nvSpPr>
        <p:spPr>
          <a:xfrm>
            <a:off x="1042830" y="658775"/>
            <a:ext cx="1822555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TWITTER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896" y="2970879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0" name="TextBox 9"/>
          <p:cNvSpPr txBox="1"/>
          <p:nvPr/>
        </p:nvSpPr>
        <p:spPr>
          <a:xfrm>
            <a:off x="756773" y="3033338"/>
            <a:ext cx="1762594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THE APP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538" y="4972200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2" name="TextBox 11"/>
          <p:cNvSpPr txBox="1"/>
          <p:nvPr/>
        </p:nvSpPr>
        <p:spPr>
          <a:xfrm>
            <a:off x="786849" y="5024665"/>
            <a:ext cx="1941227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LINKEDIN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07734" y="2687581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4" name="TextBox 13"/>
          <p:cNvSpPr txBox="1"/>
          <p:nvPr/>
        </p:nvSpPr>
        <p:spPr>
          <a:xfrm>
            <a:off x="4727819" y="2750040"/>
            <a:ext cx="2440275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smtClean="0">
                <a:latin typeface="Arial" charset="0"/>
                <a:ea typeface="Arial" charset="0"/>
                <a:cs typeface="Arial" charset="0"/>
              </a:rPr>
              <a:t>INSTAGRAM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71167" y="1332429"/>
            <a:ext cx="2748884" cy="15859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263659" y="1260580"/>
            <a:ext cx="2728622" cy="1363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75769" y="1276579"/>
            <a:ext cx="1260244" cy="12022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119041" y="3230696"/>
            <a:ext cx="656720" cy="15593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456523" y="5150798"/>
            <a:ext cx="1376782" cy="6812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41518" y="1267389"/>
            <a:ext cx="417888" cy="15859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46670" y="5538796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22" name="TextBox 21"/>
          <p:cNvSpPr txBox="1"/>
          <p:nvPr/>
        </p:nvSpPr>
        <p:spPr>
          <a:xfrm>
            <a:off x="5972771" y="5601255"/>
            <a:ext cx="2216047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SNAPCHAT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38605" y="2562274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24" name="TextBox 23"/>
          <p:cNvSpPr txBox="1"/>
          <p:nvPr/>
        </p:nvSpPr>
        <p:spPr>
          <a:xfrm>
            <a:off x="9670723" y="2624733"/>
            <a:ext cx="197685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YOUTUBE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84068" y="4867500"/>
            <a:ext cx="2518348" cy="566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26" name="TextBox 25"/>
          <p:cNvSpPr txBox="1"/>
          <p:nvPr/>
        </p:nvSpPr>
        <p:spPr>
          <a:xfrm>
            <a:off x="9457161" y="4929959"/>
            <a:ext cx="2266475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kern="1200" spc="300" dirty="0" smtClean="0">
                <a:latin typeface="Arial" charset="0"/>
                <a:ea typeface="Arial" charset="0"/>
                <a:cs typeface="Arial" charset="0"/>
              </a:rPr>
              <a:t>PINTEREST</a:t>
            </a:r>
            <a:endParaRPr lang="en-US" sz="2400" b="1" kern="12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1034776" y="3618158"/>
            <a:ext cx="1011248" cy="11719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202699" y="5246124"/>
            <a:ext cx="2465192" cy="5859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200798" y="3437223"/>
            <a:ext cx="612924" cy="19544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09816" y="-181999"/>
            <a:ext cx="1651500" cy="49885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-804705" y="5704410"/>
            <a:ext cx="2515648" cy="14223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67837" y="-367243"/>
            <a:ext cx="1102845" cy="8978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257844" y="-611798"/>
            <a:ext cx="410046" cy="32186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0350234" y="-1182335"/>
            <a:ext cx="257646" cy="16647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844137" y="-674878"/>
            <a:ext cx="1087032" cy="31633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351343" y="-527524"/>
            <a:ext cx="4057102" cy="52478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766084" y="3357951"/>
            <a:ext cx="2696784" cy="38759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236533" y="3065493"/>
            <a:ext cx="6264122" cy="12828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850101" y="5538796"/>
            <a:ext cx="203550" cy="160913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6910671" y="6224778"/>
            <a:ext cx="542224" cy="10043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300967" y="874763"/>
            <a:ext cx="5322144" cy="348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017886" y="3070813"/>
            <a:ext cx="1654565" cy="1408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9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434" y="365125"/>
            <a:ext cx="10515600" cy="1325563"/>
          </a:xfrm>
        </p:spPr>
        <p:txBody>
          <a:bodyPr/>
          <a:lstStyle/>
          <a:p>
            <a:r>
              <a:rPr lang="en-US" dirty="0" smtClean="0"/>
              <a:t>Inform!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" y="2388068"/>
            <a:ext cx="5851144" cy="2116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" y="4741906"/>
            <a:ext cx="5851144" cy="2116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56" y="0"/>
            <a:ext cx="5851144" cy="2116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56" y="2388068"/>
            <a:ext cx="5851144" cy="2116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56" y="4741906"/>
            <a:ext cx="5851144" cy="2116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" y="0"/>
            <a:ext cx="5851144" cy="21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6649</TotalTime>
  <Words>732</Words>
  <Application>Microsoft Macintosh PowerPoint</Application>
  <PresentationFormat>Widescreen</PresentationFormat>
  <Paragraphs>72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Calibri Light</vt:lpstr>
      <vt:lpstr>Georgia</vt:lpstr>
      <vt:lpstr>Gotham Book</vt:lpstr>
      <vt:lpstr>Wingdings</vt:lpstr>
      <vt:lpstr>Arial</vt:lpstr>
      <vt:lpstr>Office Theme</vt:lpstr>
      <vt:lpstr>Living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Inform!</vt:lpstr>
      <vt:lpstr>Support!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Beyond</dc:title>
  <dc:creator>Mary Lucas</dc:creator>
  <cp:lastModifiedBy>Mary Lucas</cp:lastModifiedBy>
  <cp:revision>24</cp:revision>
  <dcterms:created xsi:type="dcterms:W3CDTF">2017-02-21T21:11:29Z</dcterms:created>
  <dcterms:modified xsi:type="dcterms:W3CDTF">2017-05-26T18:50:45Z</dcterms:modified>
</cp:coreProperties>
</file>