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474" r:id="rId2"/>
    <p:sldId id="2226" r:id="rId3"/>
    <p:sldId id="2475" r:id="rId4"/>
    <p:sldId id="2476" r:id="rId5"/>
    <p:sldId id="2395" r:id="rId6"/>
    <p:sldId id="2468" r:id="rId7"/>
    <p:sldId id="2478" r:id="rId8"/>
    <p:sldId id="2477" r:id="rId9"/>
    <p:sldId id="2467" r:id="rId10"/>
    <p:sldId id="2472" r:id="rId11"/>
    <p:sldId id="2473" r:id="rId12"/>
    <p:sldId id="2479" r:id="rId13"/>
    <p:sldId id="2471" r:id="rId14"/>
    <p:sldId id="2387" r:id="rId15"/>
    <p:sldId id="2431" r:id="rId16"/>
    <p:sldId id="2398" r:id="rId17"/>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00"/>
    <a:srgbClr val="B8BBC1"/>
    <a:srgbClr val="F4F3F5"/>
    <a:srgbClr val="F3F3F3"/>
    <a:srgbClr val="FAF8FC"/>
    <a:srgbClr val="AA8A78"/>
    <a:srgbClr val="55677C"/>
    <a:srgbClr val="3C3B41"/>
    <a:srgbClr val="FAF8F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02" autoAdjust="0"/>
    <p:restoredTop sz="89699" autoAdjust="0"/>
  </p:normalViewPr>
  <p:slideViewPr>
    <p:cSldViewPr snapToGrid="0" snapToObjects="1">
      <p:cViewPr>
        <p:scale>
          <a:sx n="52" d="100"/>
          <a:sy n="52" d="100"/>
        </p:scale>
        <p:origin x="288" y="152"/>
      </p:cViewPr>
      <p:guideLst/>
    </p:cSldViewPr>
  </p:slideViewPr>
  <p:notesTextViewPr>
    <p:cViewPr>
      <p:scale>
        <a:sx n="105" d="100"/>
        <a:sy n="105" d="100"/>
      </p:scale>
      <p:origin x="0" y="0"/>
    </p:cViewPr>
  </p:notesTextViewPr>
  <p:sorterViewPr>
    <p:cViewPr>
      <p:scale>
        <a:sx n="50" d="100"/>
        <a:sy n="5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7D5391-32B7-004B-A86E-589244060F71}" type="datetimeFigureOut">
              <a:rPr lang="en-US" smtClean="0"/>
              <a:t>6/16/16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7A03D-1CAC-884B-A4BE-88F2788A7169}" type="slidenum">
              <a:rPr lang="en-US" smtClean="0"/>
              <a:t>‹#›</a:t>
            </a:fld>
            <a:endParaRPr lang="en-US"/>
          </a:p>
        </p:txBody>
      </p:sp>
    </p:spTree>
    <p:extLst>
      <p:ext uri="{BB962C8B-B14F-4D97-AF65-F5344CB8AC3E}">
        <p14:creationId xmlns:p14="http://schemas.microsoft.com/office/powerpoint/2010/main" val="86117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6/16/16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904432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Would you just be kicking</a:t>
            </a:r>
            <a:r>
              <a:rPr lang="en-US" baseline="0" dirty="0" smtClean="0"/>
              <a:t> back and relaxing or would you be competing? What would you show the world? </a:t>
            </a:r>
          </a:p>
          <a:p>
            <a:pPr marL="342900" indent="-342900">
              <a:buFont typeface="Arial" charset="0"/>
              <a:buChar char="•"/>
            </a:pPr>
            <a:r>
              <a:rPr lang="en-US" baseline="0" dirty="0" smtClean="0"/>
              <a:t>Today we are going to ask you three questions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873470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Type</a:t>
            </a:r>
            <a:r>
              <a:rPr lang="en-US" baseline="0" dirty="0" smtClean="0"/>
              <a:t> 1 hard sometimes?</a:t>
            </a:r>
          </a:p>
          <a:p>
            <a:r>
              <a:rPr lang="en-US" baseline="0" dirty="0" smtClean="0"/>
              <a:t>What are some of the difficulties?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1722084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good things about Type</a:t>
            </a:r>
            <a:r>
              <a:rPr lang="en-US" baseline="0" dirty="0" smtClean="0"/>
              <a:t> 1? </a:t>
            </a:r>
          </a:p>
          <a:p>
            <a:pPr marL="342900" indent="-342900">
              <a:buFont typeface="Arial" charset="0"/>
              <a:buChar char="•"/>
            </a:pPr>
            <a:r>
              <a:rPr lang="en-US" baseline="0" dirty="0" smtClean="0"/>
              <a:t>For example, we get to go to cool camps just for us!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1546011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What is a “Power</a:t>
            </a:r>
            <a:r>
              <a:rPr lang="en-US" baseline="0" dirty="0" smtClean="0"/>
              <a:t> Up?”</a:t>
            </a:r>
          </a:p>
          <a:p>
            <a:pPr marL="342900" indent="-342900">
              <a:buFont typeface="Arial" charset="0"/>
              <a:buChar char="•"/>
            </a:pPr>
            <a:r>
              <a:rPr lang="en-US" baseline="0" dirty="0" smtClean="0"/>
              <a:t>How can we get through the difficult times? What helps you through?</a:t>
            </a:r>
          </a:p>
          <a:p>
            <a:pPr marL="342900" indent="-342900">
              <a:buFont typeface="Arial" charset="0"/>
              <a:buChar char="•"/>
            </a:pPr>
            <a:endParaRPr lang="en-US" baseline="0" dirty="0" smtClean="0"/>
          </a:p>
          <a:p>
            <a:pPr marL="342900" indent="-342900">
              <a:buFont typeface="Arial" charset="0"/>
              <a:buChar char="•"/>
            </a:pPr>
            <a:r>
              <a:rPr lang="en-US" baseline="0" dirty="0" smtClean="0"/>
              <a:t>EXAMPLE: For me, I like to talk to my friends with T1D – if I’m having a hard time I know they get what I’m going through, and talking to them always makes me feel better.</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82473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are going to break into groups and fill out the worksheet and then talk about some of these things!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50278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we’re going to write our own statements about how we live beyond,</a:t>
            </a:r>
            <a:r>
              <a:rPr lang="en-US" baseline="0" dirty="0" smtClean="0"/>
              <a:t> and we are going to make our own wall here at camp!</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36002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 plan!</a:t>
            </a:r>
          </a:p>
          <a:p>
            <a:r>
              <a:rPr lang="en-US" dirty="0" smtClean="0"/>
              <a:t>Now we are going to break into groups,</a:t>
            </a:r>
            <a:r>
              <a:rPr lang="en-US" baseline="0" dirty="0" smtClean="0"/>
              <a:t> fill out the worksheets, and have a little discussion!</a:t>
            </a:r>
          </a:p>
          <a:p>
            <a:r>
              <a:rPr lang="en-US" baseline="0" dirty="0" smtClean="0"/>
              <a:t>After that we can think of our own statements and write them on the cards, then we are going to put the cards all up on a wall</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16</a:t>
            </a:fld>
            <a:endParaRPr lang="en-US"/>
          </a:p>
        </p:txBody>
      </p:sp>
    </p:spTree>
    <p:extLst>
      <p:ext uri="{BB962C8B-B14F-4D97-AF65-F5344CB8AC3E}">
        <p14:creationId xmlns:p14="http://schemas.microsoft.com/office/powerpoint/2010/main" val="2131058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buFont typeface="Arial" charset="0"/>
              <a:buChar char="•"/>
            </a:pPr>
            <a:r>
              <a:rPr lang="en-US" dirty="0" smtClean="0"/>
              <a:t>Hi guys!</a:t>
            </a:r>
          </a:p>
          <a:p>
            <a:pPr marL="342900" indent="-342900">
              <a:lnSpc>
                <a:spcPct val="100000"/>
              </a:lnSpc>
              <a:buFont typeface="Arial" charset="0"/>
              <a:buChar char="•"/>
            </a:pPr>
            <a:r>
              <a:rPr lang="en-US" dirty="0" smtClean="0"/>
              <a:t>My</a:t>
            </a:r>
            <a:r>
              <a:rPr lang="en-US" baseline="0" dirty="0" smtClean="0"/>
              <a:t> name is ____ and </a:t>
            </a:r>
            <a:r>
              <a:rPr lang="en-US" dirty="0" smtClean="0"/>
              <a:t>I’m a Beyond</a:t>
            </a:r>
            <a:r>
              <a:rPr lang="en-US" baseline="0" dirty="0" smtClean="0"/>
              <a:t> Type 1 ambassador!</a:t>
            </a:r>
            <a:endParaRPr lang="en-US" baseline="0" dirty="0"/>
          </a:p>
          <a:p>
            <a:pPr marL="342900" indent="-342900">
              <a:lnSpc>
                <a:spcPct val="100000"/>
              </a:lnSpc>
              <a:buFont typeface="Arial" charset="0"/>
              <a:buChar char="•"/>
            </a:pPr>
            <a:r>
              <a:rPr lang="en-US" baseline="0" dirty="0" smtClean="0"/>
              <a:t>Has anyone heard of Beyond Type 1? Raise your hand if you have!</a:t>
            </a:r>
          </a:p>
          <a:p>
            <a:pPr marL="342900" indent="-34290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97009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Beyond</a:t>
            </a:r>
            <a:r>
              <a:rPr lang="en-US" baseline="0" dirty="0" smtClean="0"/>
              <a:t> Type 1 was started by these 4 people who all have a connection in some way to T1D. </a:t>
            </a:r>
          </a:p>
          <a:p>
            <a:pPr marL="342900" indent="-342900">
              <a:buFont typeface="Arial" charset="0"/>
              <a:buChar char="•"/>
            </a:pPr>
            <a:r>
              <a:rPr lang="en-US" baseline="0" dirty="0" smtClean="0"/>
              <a:t>Did you know Nick Jonas was diagnosed at age 12? So was Top Chef Sam Talbot!</a:t>
            </a:r>
          </a:p>
          <a:p>
            <a:pPr marL="342900" indent="-342900">
              <a:buFont typeface="Arial" charset="0"/>
              <a:buChar char="•"/>
            </a:pPr>
            <a:r>
              <a:rPr lang="en-US" baseline="0" dirty="0" smtClean="0"/>
              <a:t>Juliet and Sarah both has kids with T1D.</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8785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had an </a:t>
            </a:r>
            <a:r>
              <a:rPr lang="en-US" sz="2400" b="0" i="0" kern="1200" dirty="0" smtClean="0">
                <a:solidFill>
                  <a:schemeClr val="tx1"/>
                </a:solidFill>
                <a:effectLst/>
                <a:latin typeface="Calibri Light"/>
                <a:ea typeface="+mn-ea"/>
                <a:cs typeface="+mn-cs"/>
              </a:rPr>
              <a:t>idea that by bringing people together</a:t>
            </a:r>
            <a:r>
              <a:rPr lang="en-US" sz="2400" b="0" i="0" kern="1200" baseline="0" dirty="0" smtClean="0">
                <a:solidFill>
                  <a:schemeClr val="tx1"/>
                </a:solidFill>
                <a:effectLst/>
                <a:latin typeface="Calibri Light"/>
                <a:ea typeface="+mn-ea"/>
                <a:cs typeface="+mn-cs"/>
              </a:rPr>
              <a:t> we could be inspired and inspire each other. That we are stronger together. So they set out to build a global community.</a:t>
            </a:r>
            <a:endParaRPr lang="en-US" baseline="0" dirty="0" smtClean="0"/>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94953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2400" dirty="0" smtClean="0"/>
              <a:t>Building a global community – what</a:t>
            </a:r>
            <a:r>
              <a:rPr lang="en-US" sz="2400" baseline="0" dirty="0" smtClean="0"/>
              <a:t> does that mean?</a:t>
            </a:r>
          </a:p>
          <a:p>
            <a:pPr marL="342900" indent="-342900">
              <a:buFont typeface="Arial" charset="0"/>
              <a:buChar char="•"/>
            </a:pPr>
            <a:r>
              <a:rPr lang="en-US" sz="2400" dirty="0" smtClean="0"/>
              <a:t>They started with the Living Beyond </a:t>
            </a:r>
            <a:r>
              <a:rPr lang="en-US" sz="2400" dirty="0" err="1" smtClean="0"/>
              <a:t>instagram</a:t>
            </a:r>
            <a:r>
              <a:rPr lang="en-US" sz="2400" dirty="0" smtClean="0"/>
              <a:t> campaign, then</a:t>
            </a:r>
            <a:r>
              <a:rPr lang="en-US" sz="2400" baseline="0" dirty="0" smtClean="0"/>
              <a:t> </a:t>
            </a:r>
            <a:r>
              <a:rPr lang="en-US" sz="2400" dirty="0" smtClean="0"/>
              <a:t>launched on Twitter,</a:t>
            </a:r>
            <a:r>
              <a:rPr lang="en-US" sz="2400" baseline="0" dirty="0" smtClean="0"/>
              <a:t> Facebook and a even second Instagram – and today have over 100,000 followers in over 119 countries.</a:t>
            </a:r>
          </a:p>
          <a:p>
            <a:pPr marL="342900" indent="-342900">
              <a:buFont typeface="Arial" charset="0"/>
              <a:buChar char="•"/>
            </a:pPr>
            <a:r>
              <a:rPr lang="en-US" sz="2400" baseline="0" dirty="0" smtClean="0"/>
              <a:t>They realized that people also wanted information, tips + tricks and so they started a website. Today on the website you’ll find everything from articles on how to manage your blood sugars while surfing or how to take your date and your diabetes alert dog to prom or what to do if you have ketones.  You’ll also find ideas for how to a DIY fundraiser, can watch videos or read stories written by real people living with Type 1 or just be inspired.</a:t>
            </a:r>
          </a:p>
          <a:p>
            <a:pPr marL="342900" indent="-342900">
              <a:buFont typeface="Arial" charset="0"/>
              <a:buChar char="•"/>
            </a:pPr>
            <a:r>
              <a:rPr lang="en-US" sz="2400" baseline="0" dirty="0" smtClean="0"/>
              <a:t>To help connect people even more they just launched the Snail Mail Club – a pen pal program for kids like us with type 1 all over the world, and a Beyond Type 1 iPhone and Android app!</a:t>
            </a:r>
          </a:p>
          <a:p>
            <a:pPr marL="342900" indent="-342900">
              <a:buFont typeface="Arial" charset="0"/>
              <a:buChar char="•"/>
            </a:pPr>
            <a:r>
              <a:rPr lang="en-US" sz="2400" baseline="0" dirty="0" smtClean="0"/>
              <a:t>They also give money in the form of grants to support technology, education and outreach.</a:t>
            </a:r>
          </a:p>
          <a:p>
            <a:pPr marL="342900" indent="-342900">
              <a:buFont typeface="Arial" charset="0"/>
              <a:buChar char="•"/>
            </a:pPr>
            <a:r>
              <a:rPr lang="en-US" sz="2400" baseline="0" dirty="0" smtClean="0"/>
              <a:t>One of the coolest things they do is that Beyond Type 1 creates special projects like we are going to do today!</a:t>
            </a:r>
          </a:p>
          <a:p>
            <a:pPr marL="342900" indent="-342900">
              <a:buFont typeface="Arial" charset="0"/>
              <a:buChar char="•"/>
            </a:pPr>
            <a:endParaRPr lang="en-US" sz="2400" baseline="0" dirty="0" smtClean="0"/>
          </a:p>
          <a:p>
            <a:pPr marL="342900" indent="-342900">
              <a:buFont typeface="Arial" charset="0"/>
              <a:buChar char="•"/>
            </a:pPr>
            <a:endParaRPr lang="en-US" sz="2400" baseline="0" dirty="0" smtClean="0"/>
          </a:p>
          <a:p>
            <a:pPr marL="342900" indent="-342900">
              <a:buFont typeface="Arial" charset="0"/>
              <a:buChar char="•"/>
            </a:pPr>
            <a:endParaRPr lang="en-US" sz="2400" baseline="0" dirty="0" smtClean="0"/>
          </a:p>
          <a:p>
            <a:pPr marL="342900" indent="-342900">
              <a:buFont typeface="Arial" charset="0"/>
              <a:buChar char="•"/>
            </a:pPr>
            <a:endParaRPr lang="en-US" sz="2400" baseline="0" dirty="0" smtClean="0"/>
          </a:p>
          <a:p>
            <a:pPr marL="342900" indent="-342900">
              <a:buFont typeface="Arial" charset="0"/>
              <a:buChar char="•"/>
            </a:pPr>
            <a:r>
              <a:rPr lang="en-US" sz="2400" baseline="0" dirty="0" smtClean="0"/>
              <a:t>Examples-</a:t>
            </a:r>
          </a:p>
          <a:p>
            <a:pPr marL="1257117" lvl="1" indent="-342900">
              <a:buFont typeface="Arial" charset="0"/>
              <a:buChar char="•"/>
            </a:pPr>
            <a:r>
              <a:rPr lang="en-US" sz="2400" baseline="0" dirty="0" smtClean="0"/>
              <a:t>Events have included a kid’s fashion show, a charity basketball tournament, lemonade stands.</a:t>
            </a:r>
          </a:p>
          <a:p>
            <a:pPr marL="1257117" lvl="1" indent="-342900">
              <a:buFont typeface="Arial" charset="0"/>
              <a:buChar char="•"/>
            </a:pPr>
            <a:r>
              <a:rPr lang="en-US" sz="2400" baseline="0" dirty="0" smtClean="0"/>
              <a:t>Digital Fundraising Campaigns - $1 Million Campaign in November, Lemonade Stand Campaign this June</a:t>
            </a:r>
          </a:p>
          <a:p>
            <a:pPr marL="342900" indent="-342900">
              <a:buFont typeface="Arial" charset="0"/>
              <a:buChar char="•"/>
            </a:pPr>
            <a:endParaRPr lang="en-US" sz="2400" baseline="0" dirty="0" smtClean="0"/>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1444876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Instagram</a:t>
            </a:r>
            <a:r>
              <a:rPr lang="en-US" baseline="0" dirty="0" smtClean="0"/>
              <a:t> was first. They asked people to share how they LIVE BEYOND their diagnosis. ( Point out a few people you think are cool! You don’t need to talk about all of them)</a:t>
            </a:r>
          </a:p>
          <a:p>
            <a:pPr marL="1257117" lvl="1" indent="-342900">
              <a:buFont typeface="Arial" charset="0"/>
              <a:buChar char="•"/>
            </a:pPr>
            <a:r>
              <a:rPr lang="en-US" baseline="0" dirty="0" err="1" smtClean="0"/>
              <a:t>Elladia</a:t>
            </a:r>
            <a:r>
              <a:rPr lang="en-US" baseline="0" dirty="0" smtClean="0"/>
              <a:t> is only 8 and she is a model and actress!</a:t>
            </a:r>
          </a:p>
          <a:p>
            <a:pPr marL="1257117" lvl="1" indent="-342900">
              <a:buFont typeface="Arial" charset="0"/>
              <a:buChar char="•"/>
            </a:pPr>
            <a:r>
              <a:rPr lang="en-US" baseline="0" dirty="0" smtClean="0"/>
              <a:t>Ryan Reed is a professional Race Car driver!</a:t>
            </a:r>
          </a:p>
          <a:p>
            <a:pPr marL="1257117" lvl="1" indent="-342900">
              <a:buFont typeface="Arial" charset="0"/>
              <a:buChar char="•"/>
            </a:pPr>
            <a:r>
              <a:rPr lang="en-US" baseline="0" dirty="0" smtClean="0"/>
              <a:t>Nick Jonas is an actor and musician (and one of the co-founders!)</a:t>
            </a:r>
          </a:p>
          <a:p>
            <a:pPr marL="1257117" lvl="1" indent="-342900">
              <a:buFont typeface="Arial" charset="0"/>
              <a:buChar char="•"/>
            </a:pPr>
            <a:r>
              <a:rPr lang="en-US" baseline="0" dirty="0" err="1" smtClean="0"/>
              <a:t>Maddee</a:t>
            </a:r>
            <a:r>
              <a:rPr lang="en-US" baseline="0" dirty="0" smtClean="0"/>
              <a:t> is 7 but is already a roller derby queen!</a:t>
            </a:r>
          </a:p>
          <a:p>
            <a:pPr marL="1257117" lvl="1" indent="-342900">
              <a:buFont typeface="Arial" charset="0"/>
              <a:buChar char="•"/>
            </a:pPr>
            <a:r>
              <a:rPr lang="en-US" baseline="0" dirty="0" smtClean="0"/>
              <a:t>Kelsey is 23 and is a camp counselor at Gales Creek and Chris Dudley Basketball Camp!</a:t>
            </a:r>
          </a:p>
          <a:p>
            <a:pPr marL="1257117" lvl="1" indent="-342900">
              <a:buFont typeface="Arial" charset="0"/>
              <a:buChar char="•"/>
            </a:pPr>
            <a:r>
              <a:rPr lang="en-US" baseline="0" dirty="0" smtClean="0"/>
              <a:t>Walker is an athlete and loves playing basketball with his dad Ray!</a:t>
            </a:r>
          </a:p>
          <a:p>
            <a:pPr marL="1257117" lvl="1" indent="-342900">
              <a:buFont typeface="Arial" charset="0"/>
              <a:buChar char="•"/>
            </a:pPr>
            <a:r>
              <a:rPr lang="en-US" baseline="0" dirty="0" smtClean="0"/>
              <a:t>Margaret is a </a:t>
            </a:r>
            <a:r>
              <a:rPr lang="en-US" baseline="0" dirty="0" err="1" smtClean="0"/>
              <a:t>compatative</a:t>
            </a:r>
            <a:r>
              <a:rPr lang="en-US" baseline="0" dirty="0" smtClean="0"/>
              <a:t> gymnast!</a:t>
            </a:r>
          </a:p>
          <a:p>
            <a:pPr marL="1257117" lvl="1" indent="-342900">
              <a:buFont typeface="Arial" charset="0"/>
              <a:buChar char="•"/>
            </a:pPr>
            <a:r>
              <a:rPr lang="en-US" baseline="0" dirty="0" smtClean="0"/>
              <a:t>Henry J and Top Chef Sam Talbot were diagnosed on the same day but 24 years apart – they both love food and cooking!</a:t>
            </a:r>
          </a:p>
          <a:p>
            <a:pPr marL="1257117" lvl="1" indent="-342900">
              <a:buFont typeface="Arial" charset="0"/>
              <a:buChar char="•"/>
            </a:pPr>
            <a:r>
              <a:rPr lang="en-US" baseline="0" dirty="0" smtClean="0"/>
              <a:t>Victor Garber is an actor who is playing Firestorm on Legends of Tomorrow – he’s had type 1 diabetes for over fifty years!</a:t>
            </a:r>
          </a:p>
          <a:p>
            <a:pPr marL="1257117" lvl="1" indent="-342900">
              <a:buFont typeface="Arial" charset="0"/>
              <a:buChar char="•"/>
            </a:pPr>
            <a:r>
              <a:rPr lang="en-US" baseline="0" dirty="0" smtClean="0"/>
              <a:t>Sierra Sandison is Miss Idaho 2014, and she wore her insulin pump on stage during the competition! She also started the hashtag #</a:t>
            </a:r>
            <a:r>
              <a:rPr lang="en-US" baseline="0" dirty="0" err="1" smtClean="0"/>
              <a:t>showmeyourpump</a:t>
            </a:r>
            <a:r>
              <a:rPr lang="en-US" baseline="0" dirty="0" smtClean="0"/>
              <a:t> and wrote a book about </a:t>
            </a:r>
            <a:r>
              <a:rPr lang="en-US" baseline="0" dirty="0" err="1" smtClean="0"/>
              <a:t>findiingthe</a:t>
            </a:r>
            <a:r>
              <a:rPr lang="en-US" baseline="0" dirty="0" smtClean="0"/>
              <a:t> ’sugar linings’ of diabetes!</a:t>
            </a:r>
          </a:p>
          <a:p>
            <a:pPr marL="1257117" lvl="1" indent="-342900">
              <a:buFont typeface="Arial" charset="0"/>
              <a:buChar char="•"/>
            </a:pPr>
            <a:r>
              <a:rPr lang="en-US" baseline="0" dirty="0" smtClean="0"/>
              <a:t>Jordan is a professional soccer player!</a:t>
            </a:r>
          </a:p>
          <a:p>
            <a:pPr marL="1257117" lvl="1" indent="-342900">
              <a:buFont typeface="Arial" charset="0"/>
              <a:buChar char="•"/>
            </a:pPr>
            <a:r>
              <a:rPr lang="en-US" baseline="0" dirty="0" smtClean="0"/>
              <a:t>Mary is the Community Partners and Programs Manager at Beyond Type 1, and never stops fighting!</a:t>
            </a:r>
          </a:p>
          <a:p>
            <a:pPr marL="342900" indent="-342900">
              <a:buFont typeface="Arial" charset="0"/>
              <a:buChar char="•"/>
            </a:pPr>
            <a:endParaRPr lang="en-US" baseline="0" dirty="0" smtClean="0"/>
          </a:p>
          <a:p>
            <a:pPr marL="342900" indent="-342900">
              <a:buFont typeface="Arial" charset="0"/>
              <a:buChar char="•"/>
            </a:pPr>
            <a:r>
              <a:rPr lang="en-US" baseline="0" dirty="0" smtClean="0"/>
              <a:t>The cool thing about this wall is you have to be Type 1 to be featured and anyone can submit their photo and statement on the Beyond Type 1 website</a:t>
            </a:r>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120281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And here I am! This is how I live beyond. I sent in my photo and statement</a:t>
            </a:r>
            <a:r>
              <a:rPr lang="en-US" baseline="0" dirty="0" smtClean="0"/>
              <a:t> and this is what I had to say:</a:t>
            </a:r>
          </a:p>
          <a:p>
            <a:pPr marL="342900" marR="0" indent="-342900" algn="l" defTabSz="914217" rtl="0" eaLnBrk="1" fontAlgn="auto" latinLnBrk="0" hangingPunct="1">
              <a:lnSpc>
                <a:spcPct val="100000"/>
              </a:lnSpc>
              <a:spcBef>
                <a:spcPts val="0"/>
              </a:spcBef>
              <a:spcAft>
                <a:spcPts val="0"/>
              </a:spcAft>
              <a:buClrTx/>
              <a:buSzTx/>
              <a:buFont typeface="Arial" charset="0"/>
              <a:buChar char="•"/>
              <a:tabLst/>
              <a:defRPr/>
            </a:pPr>
            <a:r>
              <a:rPr lang="en-US" baseline="0" dirty="0" smtClean="0"/>
              <a:t>Dillon’s statement: “</a:t>
            </a:r>
            <a:r>
              <a:rPr lang="en-US" sz="2400" kern="1200" dirty="0" smtClean="0">
                <a:solidFill>
                  <a:schemeClr val="tx1"/>
                </a:solidFill>
                <a:latin typeface="Calibri Light"/>
                <a:ea typeface="+mn-ea"/>
                <a:cs typeface="+mn-cs"/>
              </a:rPr>
              <a:t>Since I was three I have been going to Gales Creek Camp which is a summer camp for kid’s grades 1-12 T1 diabetes. This year will be my 15th session and I will be working with Beyond Type 1 to help run a “how do you live beyond” campaign. The camp and kids that I have come to know all have helped me live beyond and show that there is more to life than the disease. This year I am very excited to be giving back to them all with the opportunity to help them share with the world what it means to be a type 1 diabetic. Throughout the years and ups and down I have always relied on the camp to give me a place to feel welcome and a place where nobody is different. Going to school and having to explain almost every day what I am doing, why I have to poke my fingers, what’s that on my hip, or did you eat too much junk food as a baby; I can come to the camp and know that everyone else has gone through it all and will not judge or ask questions like that. This allows me and many others to have a sort of safe haven away from all the troubles of the real world and just relax and have a good time and be as normal as possible. I am a very big history buff and love to travel. I enjoy shooting in both the real and virtual world. I play alto saxophone for my high school concert, pep, and marching band. My name is Dillon and this is how I live beyond!”</a:t>
            </a:r>
          </a:p>
          <a:p>
            <a:pPr marL="342900" indent="-34290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154043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And today we’re going to write</a:t>
            </a:r>
            <a:r>
              <a:rPr lang="en-US" baseline="0" dirty="0" smtClean="0"/>
              <a:t> our own statements and create our own wall here at camp. </a:t>
            </a:r>
          </a:p>
          <a:p>
            <a:pPr marL="342900" indent="-342900">
              <a:buFont typeface="Arial" charset="0"/>
              <a:buChar char="•"/>
            </a:pPr>
            <a:r>
              <a:rPr lang="en-US" baseline="0" dirty="0" smtClean="0"/>
              <a:t>We are going to think about how do we live beyond?</a:t>
            </a:r>
          </a:p>
          <a:p>
            <a:pPr marL="342900" indent="-342900">
              <a:buFont typeface="Arial" charset="0"/>
              <a:buChar char="•"/>
            </a:pPr>
            <a:r>
              <a:rPr lang="en-US" baseline="0" dirty="0" smtClean="0"/>
              <a:t>Think about your photo, what would you envision yourself doing?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ED8A9B0-80EF-A34D-B345-E2DEC5501E01}" type="slidenum">
              <a:rPr lang="en-US" smtClean="0"/>
              <a:t>8</a:t>
            </a:fld>
            <a:endParaRPr lang="en-US"/>
          </a:p>
        </p:txBody>
      </p:sp>
    </p:spTree>
    <p:extLst>
      <p:ext uri="{BB962C8B-B14F-4D97-AF65-F5344CB8AC3E}">
        <p14:creationId xmlns:p14="http://schemas.microsoft.com/office/powerpoint/2010/main" val="1739692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Would you be flying on the trapeze?</a:t>
            </a:r>
            <a:r>
              <a:rPr lang="en-US" baseline="0" dirty="0" smtClean="0"/>
              <a:t> </a:t>
            </a:r>
            <a:r>
              <a:rPr lang="en-US" baseline="0" dirty="0" err="1" smtClean="0"/>
              <a:t>Paddleboarding</a:t>
            </a:r>
            <a:r>
              <a:rPr lang="en-US" baseline="0" dirty="0" smtClean="0"/>
              <a:t>? Playing hockey?</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950200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p:cNvSpPr/>
          <p:nvPr userDrawn="1"/>
        </p:nvSpPr>
        <p:spPr>
          <a:xfrm>
            <a:off x="0" y="0"/>
            <a:ext cx="4876800" cy="30915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21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Placeholder Slide">
    <p:spTree>
      <p:nvGrpSpPr>
        <p:cNvPr id="1" name=""/>
        <p:cNvGrpSpPr/>
        <p:nvPr/>
      </p:nvGrpSpPr>
      <p:grpSpPr>
        <a:xfrm>
          <a:off x="0" y="0"/>
          <a:ext cx="0" cy="0"/>
          <a:chOff x="0" y="0"/>
          <a:chExt cx="0" cy="0"/>
        </a:xfrm>
      </p:grpSpPr>
      <p:sp>
        <p:nvSpPr>
          <p:cNvPr id="32" name="Picture Placeholder 8"/>
          <p:cNvSpPr>
            <a:spLocks noGrp="1"/>
          </p:cNvSpPr>
          <p:nvPr>
            <p:ph type="pic" sz="quarter" idx="12"/>
          </p:nvPr>
        </p:nvSpPr>
        <p:spPr>
          <a:xfrm>
            <a:off x="-1" y="5584370"/>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33" name="Picture Placeholder 8"/>
          <p:cNvSpPr>
            <a:spLocks noGrp="1"/>
          </p:cNvSpPr>
          <p:nvPr>
            <p:ph type="pic" sz="quarter" idx="13"/>
          </p:nvPr>
        </p:nvSpPr>
        <p:spPr>
          <a:xfrm>
            <a:off x="4065815" y="5584370"/>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34" name="Picture Placeholder 8"/>
          <p:cNvSpPr>
            <a:spLocks noGrp="1"/>
          </p:cNvSpPr>
          <p:nvPr>
            <p:ph type="pic" sz="quarter" idx="14"/>
          </p:nvPr>
        </p:nvSpPr>
        <p:spPr>
          <a:xfrm>
            <a:off x="0" y="9650185"/>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35" name="Picture Placeholder 8"/>
          <p:cNvSpPr>
            <a:spLocks noGrp="1"/>
          </p:cNvSpPr>
          <p:nvPr>
            <p:ph type="pic" sz="quarter" idx="15"/>
          </p:nvPr>
        </p:nvSpPr>
        <p:spPr>
          <a:xfrm>
            <a:off x="4065816" y="9650185"/>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36" name="Picture Placeholder 8"/>
          <p:cNvSpPr>
            <a:spLocks noGrp="1"/>
          </p:cNvSpPr>
          <p:nvPr>
            <p:ph type="pic" sz="quarter" idx="16"/>
          </p:nvPr>
        </p:nvSpPr>
        <p:spPr>
          <a:xfrm>
            <a:off x="8131629" y="5584370"/>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37" name="Picture Placeholder 8"/>
          <p:cNvSpPr>
            <a:spLocks noGrp="1"/>
          </p:cNvSpPr>
          <p:nvPr>
            <p:ph type="pic" sz="quarter" idx="17"/>
          </p:nvPr>
        </p:nvSpPr>
        <p:spPr>
          <a:xfrm>
            <a:off x="12197445" y="5584370"/>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38" name="Picture Placeholder 8"/>
          <p:cNvSpPr>
            <a:spLocks noGrp="1"/>
          </p:cNvSpPr>
          <p:nvPr>
            <p:ph type="pic" sz="quarter" idx="18"/>
          </p:nvPr>
        </p:nvSpPr>
        <p:spPr>
          <a:xfrm>
            <a:off x="8131630" y="9650185"/>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39" name="Picture Placeholder 8"/>
          <p:cNvSpPr>
            <a:spLocks noGrp="1"/>
          </p:cNvSpPr>
          <p:nvPr>
            <p:ph type="pic" sz="quarter" idx="19"/>
          </p:nvPr>
        </p:nvSpPr>
        <p:spPr>
          <a:xfrm>
            <a:off x="12197446" y="9650185"/>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40" name="Picture Placeholder 8"/>
          <p:cNvSpPr>
            <a:spLocks noGrp="1"/>
          </p:cNvSpPr>
          <p:nvPr>
            <p:ph type="pic" sz="quarter" idx="20"/>
          </p:nvPr>
        </p:nvSpPr>
        <p:spPr>
          <a:xfrm>
            <a:off x="16263258" y="5584370"/>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41" name="Picture Placeholder 8"/>
          <p:cNvSpPr>
            <a:spLocks noGrp="1"/>
          </p:cNvSpPr>
          <p:nvPr>
            <p:ph type="pic" sz="quarter" idx="21"/>
          </p:nvPr>
        </p:nvSpPr>
        <p:spPr>
          <a:xfrm>
            <a:off x="20329074" y="5584370"/>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42" name="Picture Placeholder 8"/>
          <p:cNvSpPr>
            <a:spLocks noGrp="1"/>
          </p:cNvSpPr>
          <p:nvPr>
            <p:ph type="pic" sz="quarter" idx="22"/>
          </p:nvPr>
        </p:nvSpPr>
        <p:spPr>
          <a:xfrm>
            <a:off x="16263259" y="9650185"/>
            <a:ext cx="4065816" cy="4065815"/>
          </a:xfrm>
          <a:prstGeom prst="rect">
            <a:avLst/>
          </a:prstGeom>
          <a:solidFill>
            <a:schemeClr val="bg1">
              <a:lumMod val="95000"/>
            </a:schemeClr>
          </a:solidFill>
        </p:spPr>
        <p:txBody>
          <a:bodyPr>
            <a:normAutofit/>
          </a:bodyPr>
          <a:lstStyle>
            <a:lvl1pPr>
              <a:defRPr sz="2800"/>
            </a:lvl1pPr>
          </a:lstStyle>
          <a:p>
            <a:endParaRPr lang="en-US"/>
          </a:p>
        </p:txBody>
      </p:sp>
      <p:sp>
        <p:nvSpPr>
          <p:cNvPr id="43" name="Picture Placeholder 8"/>
          <p:cNvSpPr>
            <a:spLocks noGrp="1"/>
          </p:cNvSpPr>
          <p:nvPr>
            <p:ph type="pic" sz="quarter" idx="23"/>
          </p:nvPr>
        </p:nvSpPr>
        <p:spPr>
          <a:xfrm>
            <a:off x="20329075" y="9650185"/>
            <a:ext cx="4065816" cy="4065815"/>
          </a:xfrm>
          <a:prstGeom prst="rect">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073785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5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8595360" y="0"/>
            <a:ext cx="15782290" cy="13716000"/>
          </a:xfrm>
          <a:solidFill>
            <a:schemeClr val="bg1">
              <a:lumMod val="95000"/>
            </a:schemeClr>
          </a:solidFill>
        </p:spPr>
        <p:txBody>
          <a:bodyPr>
            <a:normAutofit/>
          </a:bodyPr>
          <a:lstStyle>
            <a:lvl1pPr>
              <a:defRPr sz="2800"/>
            </a:lvl1pPr>
          </a:lstStyle>
          <a:p>
            <a:endParaRPr lang="en-US"/>
          </a:p>
        </p:txBody>
      </p:sp>
      <p:sp>
        <p:nvSpPr>
          <p:cNvPr id="6" name="Picture Placeholder 2"/>
          <p:cNvSpPr>
            <a:spLocks noGrp="1"/>
          </p:cNvSpPr>
          <p:nvPr>
            <p:ph type="pic" sz="quarter" idx="25"/>
          </p:nvPr>
        </p:nvSpPr>
        <p:spPr>
          <a:xfrm>
            <a:off x="2759837" y="2975728"/>
            <a:ext cx="3008376" cy="3008376"/>
          </a:xfrm>
          <a:prstGeom prst="ellipse">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54290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8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8503920" y="6858000"/>
            <a:ext cx="7809536" cy="6858000"/>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25"/>
          </p:nvPr>
        </p:nvSpPr>
        <p:spPr>
          <a:xfrm>
            <a:off x="16568114" y="6888480"/>
            <a:ext cx="7809536"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690367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1_Placeholder">
    <p:spTree>
      <p:nvGrpSpPr>
        <p:cNvPr id="1" name=""/>
        <p:cNvGrpSpPr/>
        <p:nvPr/>
      </p:nvGrpSpPr>
      <p:grpSpPr>
        <a:xfrm>
          <a:off x="0" y="0"/>
          <a:ext cx="0" cy="0"/>
          <a:chOff x="0" y="0"/>
          <a:chExt cx="0" cy="0"/>
        </a:xfrm>
      </p:grpSpPr>
      <p:sp>
        <p:nvSpPr>
          <p:cNvPr id="7" name="Picture Placeholder 2"/>
          <p:cNvSpPr>
            <a:spLocks noGrp="1"/>
          </p:cNvSpPr>
          <p:nvPr>
            <p:ph type="pic" sz="quarter" idx="24"/>
          </p:nvPr>
        </p:nvSpPr>
        <p:spPr>
          <a:xfrm>
            <a:off x="0" y="0"/>
            <a:ext cx="11874826" cy="13746480"/>
          </a:xfrm>
          <a:solidFill>
            <a:schemeClr val="bg1">
              <a:lumMod val="95000"/>
            </a:schemeClr>
          </a:solidFill>
        </p:spPr>
        <p:txBody>
          <a:bodyPr>
            <a:normAutofit/>
          </a:bodyPr>
          <a:lstStyle>
            <a:lvl1pPr>
              <a:defRPr sz="2800"/>
            </a:lvl1pPr>
          </a:lstStyle>
          <a:p>
            <a:endParaRPr lang="en-US"/>
          </a:p>
        </p:txBody>
      </p:sp>
      <p:sp>
        <p:nvSpPr>
          <p:cNvPr id="9" name="Picture Placeholder 2"/>
          <p:cNvSpPr>
            <a:spLocks noGrp="1"/>
          </p:cNvSpPr>
          <p:nvPr>
            <p:ph type="pic" sz="quarter" idx="25"/>
          </p:nvPr>
        </p:nvSpPr>
        <p:spPr>
          <a:xfrm>
            <a:off x="12502824" y="15240"/>
            <a:ext cx="11874826" cy="1370076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01475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4_Placeholder">
    <p:spTree>
      <p:nvGrpSpPr>
        <p:cNvPr id="1" name=""/>
        <p:cNvGrpSpPr/>
        <p:nvPr/>
      </p:nvGrpSpPr>
      <p:grpSpPr>
        <a:xfrm>
          <a:off x="0" y="0"/>
          <a:ext cx="0" cy="0"/>
          <a:chOff x="0" y="0"/>
          <a:chExt cx="0" cy="0"/>
        </a:xfrm>
      </p:grpSpPr>
      <p:sp>
        <p:nvSpPr>
          <p:cNvPr id="3" name="Picture Placeholder 2"/>
          <p:cNvSpPr>
            <a:spLocks noGrp="1"/>
          </p:cNvSpPr>
          <p:nvPr>
            <p:ph type="pic" sz="quarter" idx="24"/>
          </p:nvPr>
        </p:nvSpPr>
        <p:spPr>
          <a:xfrm>
            <a:off x="0" y="0"/>
            <a:ext cx="11874826" cy="1374648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808808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5_Placeholder">
    <p:spTree>
      <p:nvGrpSpPr>
        <p:cNvPr id="1" name=""/>
        <p:cNvGrpSpPr/>
        <p:nvPr/>
      </p:nvGrpSpPr>
      <p:grpSpPr>
        <a:xfrm>
          <a:off x="0" y="0"/>
          <a:ext cx="0" cy="0"/>
          <a:chOff x="0" y="0"/>
          <a:chExt cx="0" cy="0"/>
        </a:xfrm>
      </p:grpSpPr>
      <p:sp>
        <p:nvSpPr>
          <p:cNvPr id="3" name="Picture Placeholder 2"/>
          <p:cNvSpPr>
            <a:spLocks noGrp="1"/>
          </p:cNvSpPr>
          <p:nvPr>
            <p:ph type="pic" sz="quarter" idx="24"/>
          </p:nvPr>
        </p:nvSpPr>
        <p:spPr>
          <a:xfrm>
            <a:off x="1681619" y="1891862"/>
            <a:ext cx="6892506" cy="9932274"/>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25"/>
          </p:nvPr>
        </p:nvSpPr>
        <p:spPr>
          <a:xfrm>
            <a:off x="8813571" y="8430905"/>
            <a:ext cx="3393232" cy="3393231"/>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26"/>
          </p:nvPr>
        </p:nvSpPr>
        <p:spPr>
          <a:xfrm>
            <a:off x="12446249" y="8430905"/>
            <a:ext cx="3393232" cy="3393231"/>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27"/>
          </p:nvPr>
        </p:nvSpPr>
        <p:spPr>
          <a:xfrm>
            <a:off x="16078927" y="8430905"/>
            <a:ext cx="3393232" cy="3393231"/>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28"/>
          </p:nvPr>
        </p:nvSpPr>
        <p:spPr>
          <a:xfrm>
            <a:off x="19711605" y="8430905"/>
            <a:ext cx="3393232" cy="3393231"/>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918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2_Placeholder">
    <p:spTree>
      <p:nvGrpSpPr>
        <p:cNvPr id="1" name=""/>
        <p:cNvGrpSpPr/>
        <p:nvPr/>
      </p:nvGrpSpPr>
      <p:grpSpPr>
        <a:xfrm>
          <a:off x="0" y="0"/>
          <a:ext cx="0" cy="0"/>
          <a:chOff x="0" y="0"/>
          <a:chExt cx="0" cy="0"/>
        </a:xfrm>
      </p:grpSpPr>
      <p:sp>
        <p:nvSpPr>
          <p:cNvPr id="18" name="Picture Placeholder 2"/>
          <p:cNvSpPr>
            <a:spLocks noGrp="1"/>
          </p:cNvSpPr>
          <p:nvPr>
            <p:ph type="pic" sz="quarter" idx="24"/>
          </p:nvPr>
        </p:nvSpPr>
        <p:spPr>
          <a:xfrm>
            <a:off x="0" y="0"/>
            <a:ext cx="5796578" cy="8450317"/>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25"/>
          </p:nvPr>
        </p:nvSpPr>
        <p:spPr>
          <a:xfrm>
            <a:off x="6193691" y="0"/>
            <a:ext cx="5796578" cy="8450317"/>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26"/>
          </p:nvPr>
        </p:nvSpPr>
        <p:spPr>
          <a:xfrm>
            <a:off x="12387380" y="0"/>
            <a:ext cx="5796578" cy="8450317"/>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27"/>
          </p:nvPr>
        </p:nvSpPr>
        <p:spPr>
          <a:xfrm>
            <a:off x="18581071" y="0"/>
            <a:ext cx="5796578" cy="8450317"/>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28"/>
          </p:nvPr>
        </p:nvSpPr>
        <p:spPr>
          <a:xfrm>
            <a:off x="-1" y="8924335"/>
            <a:ext cx="11990270" cy="4791666"/>
          </a:xfr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29"/>
          </p:nvPr>
        </p:nvSpPr>
        <p:spPr>
          <a:xfrm>
            <a:off x="12387380" y="8924334"/>
            <a:ext cx="11990270" cy="4791666"/>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13268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9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16672560" y="0"/>
            <a:ext cx="5955665" cy="92964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330301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_Placeholder">
    <p:spTree>
      <p:nvGrpSpPr>
        <p:cNvPr id="1" name=""/>
        <p:cNvGrpSpPr/>
        <p:nvPr/>
      </p:nvGrpSpPr>
      <p:grpSpPr>
        <a:xfrm>
          <a:off x="0" y="0"/>
          <a:ext cx="0" cy="0"/>
          <a:chOff x="0" y="0"/>
          <a:chExt cx="0" cy="0"/>
        </a:xfrm>
      </p:grpSpPr>
      <p:sp>
        <p:nvSpPr>
          <p:cNvPr id="15" name="Picture Placeholder 2"/>
          <p:cNvSpPr>
            <a:spLocks noGrp="1"/>
          </p:cNvSpPr>
          <p:nvPr>
            <p:ph type="pic" sz="quarter" idx="25"/>
          </p:nvPr>
        </p:nvSpPr>
        <p:spPr>
          <a:xfrm>
            <a:off x="0" y="0"/>
            <a:ext cx="24377650" cy="6858000"/>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26"/>
          </p:nvPr>
        </p:nvSpPr>
        <p:spPr>
          <a:xfrm>
            <a:off x="0" y="9015566"/>
            <a:ext cx="4703604" cy="4700434"/>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27"/>
          </p:nvPr>
        </p:nvSpPr>
        <p:spPr>
          <a:xfrm>
            <a:off x="4918512" y="9015566"/>
            <a:ext cx="4703604" cy="4700434"/>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28"/>
          </p:nvPr>
        </p:nvSpPr>
        <p:spPr>
          <a:xfrm>
            <a:off x="9837023" y="9015566"/>
            <a:ext cx="4703604" cy="4700434"/>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29"/>
          </p:nvPr>
        </p:nvSpPr>
        <p:spPr>
          <a:xfrm>
            <a:off x="14755535" y="9015566"/>
            <a:ext cx="4703604" cy="4700434"/>
          </a:xfrm>
          <a:solidFill>
            <a:schemeClr val="bg1">
              <a:lumMod val="95000"/>
            </a:schemeClr>
          </a:solidFill>
        </p:spPr>
        <p:txBody>
          <a:bodyPr>
            <a:normAutofit/>
          </a:bodyPr>
          <a:lstStyle>
            <a:lvl1pPr>
              <a:defRPr sz="2800"/>
            </a:lvl1pPr>
          </a:lstStyle>
          <a:p>
            <a:endParaRPr lang="en-US" dirty="0"/>
          </a:p>
        </p:txBody>
      </p:sp>
      <p:sp>
        <p:nvSpPr>
          <p:cNvPr id="20" name="Picture Placeholder 2"/>
          <p:cNvSpPr>
            <a:spLocks noGrp="1"/>
          </p:cNvSpPr>
          <p:nvPr>
            <p:ph type="pic" sz="quarter" idx="30"/>
          </p:nvPr>
        </p:nvSpPr>
        <p:spPr>
          <a:xfrm>
            <a:off x="19674046" y="9015566"/>
            <a:ext cx="4703604" cy="4700434"/>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959658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1_Placeholder">
    <p:spTree>
      <p:nvGrpSpPr>
        <p:cNvPr id="1" name=""/>
        <p:cNvGrpSpPr/>
        <p:nvPr/>
      </p:nvGrpSpPr>
      <p:grpSpPr>
        <a:xfrm>
          <a:off x="0" y="0"/>
          <a:ext cx="0" cy="0"/>
          <a:chOff x="0" y="0"/>
          <a:chExt cx="0" cy="0"/>
        </a:xfrm>
      </p:grpSpPr>
      <p:sp>
        <p:nvSpPr>
          <p:cNvPr id="14" name="Picture Placeholder 2"/>
          <p:cNvSpPr>
            <a:spLocks noGrp="1"/>
          </p:cNvSpPr>
          <p:nvPr>
            <p:ph type="pic" sz="quarter" idx="24"/>
          </p:nvPr>
        </p:nvSpPr>
        <p:spPr>
          <a:xfrm>
            <a:off x="0" y="0"/>
            <a:ext cx="16396138"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40554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a:normAutofit/>
          </a:bodyPr>
          <a:lstStyle>
            <a:lvl1pPr>
              <a:defRPr sz="2800"/>
            </a:lvl1pPr>
          </a:lstStyle>
          <a:p>
            <a:endParaRPr lang="en-US"/>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95369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18" name="Picture Placeholder 2"/>
          <p:cNvSpPr>
            <a:spLocks noGrp="1"/>
          </p:cNvSpPr>
          <p:nvPr>
            <p:ph type="pic" sz="quarter" idx="24"/>
          </p:nvPr>
        </p:nvSpPr>
        <p:spPr>
          <a:xfrm>
            <a:off x="1981200" y="5158739"/>
            <a:ext cx="6461760" cy="4023361"/>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25"/>
          </p:nvPr>
        </p:nvSpPr>
        <p:spPr>
          <a:xfrm>
            <a:off x="9027855" y="5158739"/>
            <a:ext cx="6461760" cy="4023361"/>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26"/>
          </p:nvPr>
        </p:nvSpPr>
        <p:spPr>
          <a:xfrm>
            <a:off x="16074510" y="5158739"/>
            <a:ext cx="6461760" cy="4023361"/>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22028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4_Placeholder">
    <p:spTree>
      <p:nvGrpSpPr>
        <p:cNvPr id="1" name=""/>
        <p:cNvGrpSpPr/>
        <p:nvPr/>
      </p:nvGrpSpPr>
      <p:grpSpPr>
        <a:xfrm>
          <a:off x="0" y="0"/>
          <a:ext cx="0" cy="0"/>
          <a:chOff x="0" y="0"/>
          <a:chExt cx="0" cy="0"/>
        </a:xfrm>
      </p:grpSpPr>
      <p:sp>
        <p:nvSpPr>
          <p:cNvPr id="9" name="Picture Placeholder 2"/>
          <p:cNvSpPr>
            <a:spLocks noGrp="1"/>
          </p:cNvSpPr>
          <p:nvPr>
            <p:ph type="pic" sz="quarter" idx="24"/>
          </p:nvPr>
        </p:nvSpPr>
        <p:spPr>
          <a:xfrm>
            <a:off x="1768474" y="7358285"/>
            <a:ext cx="10308271" cy="4572000"/>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25"/>
          </p:nvPr>
        </p:nvSpPr>
        <p:spPr>
          <a:xfrm>
            <a:off x="12377101" y="7358285"/>
            <a:ext cx="10308273" cy="45720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26"/>
          </p:nvPr>
        </p:nvSpPr>
        <p:spPr>
          <a:xfrm>
            <a:off x="1768474" y="2475186"/>
            <a:ext cx="20916900" cy="4572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549495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Big Image Placeholder">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2666690" y="2066657"/>
            <a:ext cx="5018049" cy="8906256"/>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837626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Big Image Placeholder">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16469412" y="3314699"/>
            <a:ext cx="6126480" cy="775607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694887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Big Image Placeholder">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2171700" y="4667250"/>
            <a:ext cx="9105900" cy="513892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0935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Big Image Placeholder">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16673208" y="2354580"/>
            <a:ext cx="5043792" cy="896112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632651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Big Image Placeholder">
    <p:spTree>
      <p:nvGrpSpPr>
        <p:cNvPr id="1" name=""/>
        <p:cNvGrpSpPr/>
        <p:nvPr/>
      </p:nvGrpSpPr>
      <p:grpSpPr>
        <a:xfrm>
          <a:off x="0" y="0"/>
          <a:ext cx="0" cy="0"/>
          <a:chOff x="0" y="0"/>
          <a:chExt cx="0" cy="0"/>
        </a:xfrm>
      </p:grpSpPr>
      <p:sp>
        <p:nvSpPr>
          <p:cNvPr id="6" name="Picture Placeholder 2"/>
          <p:cNvSpPr>
            <a:spLocks noGrp="1"/>
          </p:cNvSpPr>
          <p:nvPr>
            <p:ph type="pic" sz="quarter" idx="20"/>
          </p:nvPr>
        </p:nvSpPr>
        <p:spPr>
          <a:xfrm>
            <a:off x="2153285" y="3314699"/>
            <a:ext cx="6126480" cy="775607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67889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Big Image Placeholder">
    <p:spTree>
      <p:nvGrpSpPr>
        <p:cNvPr id="1" name=""/>
        <p:cNvGrpSpPr/>
        <p:nvPr/>
      </p:nvGrpSpPr>
      <p:grpSpPr>
        <a:xfrm>
          <a:off x="0" y="0"/>
          <a:ext cx="0" cy="0"/>
          <a:chOff x="0" y="0"/>
          <a:chExt cx="0" cy="0"/>
        </a:xfrm>
      </p:grpSpPr>
      <p:sp>
        <p:nvSpPr>
          <p:cNvPr id="5" name="Picture Placeholder 2"/>
          <p:cNvSpPr>
            <a:spLocks noGrp="1"/>
          </p:cNvSpPr>
          <p:nvPr>
            <p:ph type="pic" sz="quarter" idx="21"/>
          </p:nvPr>
        </p:nvSpPr>
        <p:spPr>
          <a:xfrm>
            <a:off x="14320158" y="7119782"/>
            <a:ext cx="7106756" cy="4501833"/>
          </a:xfrm>
          <a:solidFill>
            <a:schemeClr val="bg1">
              <a:lumMod val="95000"/>
            </a:schemeClr>
          </a:solidFill>
        </p:spPr>
        <p:txBody>
          <a:bodyPr>
            <a:normAutofit/>
          </a:bodyPr>
          <a:lstStyle>
            <a:lvl1pPr>
              <a:defRPr sz="2800"/>
            </a:lvl1pPr>
          </a:lstStyle>
          <a:p>
            <a:endParaRPr lang="en-US"/>
          </a:p>
        </p:txBody>
      </p:sp>
      <p:sp>
        <p:nvSpPr>
          <p:cNvPr id="6" name="Picture Placeholder 2"/>
          <p:cNvSpPr>
            <a:spLocks noGrp="1"/>
          </p:cNvSpPr>
          <p:nvPr>
            <p:ph type="pic" sz="quarter" idx="20"/>
          </p:nvPr>
        </p:nvSpPr>
        <p:spPr>
          <a:xfrm>
            <a:off x="2960496" y="7119782"/>
            <a:ext cx="7106756" cy="450183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6533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Big Image Placeholder">
    <p:spTree>
      <p:nvGrpSpPr>
        <p:cNvPr id="1" name=""/>
        <p:cNvGrpSpPr/>
        <p:nvPr/>
      </p:nvGrpSpPr>
      <p:grpSpPr>
        <a:xfrm>
          <a:off x="0" y="0"/>
          <a:ext cx="0" cy="0"/>
          <a:chOff x="0" y="0"/>
          <a:chExt cx="0" cy="0"/>
        </a:xfrm>
      </p:grpSpPr>
      <p:sp>
        <p:nvSpPr>
          <p:cNvPr id="10" name="Picture Placeholder 2"/>
          <p:cNvSpPr>
            <a:spLocks noGrp="1"/>
          </p:cNvSpPr>
          <p:nvPr>
            <p:ph type="pic" sz="quarter" idx="22"/>
          </p:nvPr>
        </p:nvSpPr>
        <p:spPr>
          <a:xfrm>
            <a:off x="17660577" y="8434383"/>
            <a:ext cx="1957459" cy="2478024"/>
          </a:xfrm>
          <a:solidFill>
            <a:schemeClr val="bg1">
              <a:lumMod val="95000"/>
            </a:schemeClr>
          </a:solidFill>
        </p:spPr>
        <p:txBody>
          <a:bodyPr>
            <a:normAutofit/>
          </a:bodyPr>
          <a:lstStyle>
            <a:lvl1pPr>
              <a:defRPr sz="2800"/>
            </a:lvl1pPr>
          </a:lstStyle>
          <a:p>
            <a:endParaRPr lang="en-US"/>
          </a:p>
        </p:txBody>
      </p:sp>
      <p:sp>
        <p:nvSpPr>
          <p:cNvPr id="5" name="Picture Placeholder 2"/>
          <p:cNvSpPr>
            <a:spLocks noGrp="1"/>
          </p:cNvSpPr>
          <p:nvPr>
            <p:ph type="pic" sz="quarter" idx="21"/>
          </p:nvPr>
        </p:nvSpPr>
        <p:spPr>
          <a:xfrm>
            <a:off x="9707952" y="7050208"/>
            <a:ext cx="5708493" cy="3601943"/>
          </a:xfrm>
          <a:solidFill>
            <a:schemeClr val="bg1">
              <a:lumMod val="95000"/>
            </a:schemeClr>
          </a:solidFill>
        </p:spPr>
        <p:txBody>
          <a:bodyPr>
            <a:normAutofit/>
          </a:bodyPr>
          <a:lstStyle>
            <a:lvl1pPr>
              <a:defRPr sz="2800"/>
            </a:lvl1pPr>
          </a:lstStyle>
          <a:p>
            <a:endParaRPr lang="en-US"/>
          </a:p>
        </p:txBody>
      </p:sp>
      <p:sp>
        <p:nvSpPr>
          <p:cNvPr id="6" name="Picture Placeholder 2"/>
          <p:cNvSpPr>
            <a:spLocks noGrp="1"/>
          </p:cNvSpPr>
          <p:nvPr>
            <p:ph type="pic" sz="quarter" idx="20"/>
          </p:nvPr>
        </p:nvSpPr>
        <p:spPr>
          <a:xfrm>
            <a:off x="2488368" y="7050208"/>
            <a:ext cx="4975452" cy="2768349"/>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23"/>
          </p:nvPr>
        </p:nvSpPr>
        <p:spPr>
          <a:xfrm>
            <a:off x="20821978" y="9107728"/>
            <a:ext cx="1133856" cy="2003617"/>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147469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430000" y="0"/>
            <a:ext cx="12947650" cy="13715999"/>
          </a:xfrm>
        </p:spPr>
        <p:txBody>
          <a:bodyPr>
            <a:normAutofit/>
          </a:bodyPr>
          <a:lstStyle>
            <a:lvl1pPr>
              <a:defRPr sz="2800"/>
            </a:lvl1pPr>
          </a:lstStyle>
          <a:p>
            <a:endParaRPr lang="en-US"/>
          </a:p>
        </p:txBody>
      </p:sp>
    </p:spTree>
    <p:extLst>
      <p:ext uri="{BB962C8B-B14F-4D97-AF65-F5344CB8AC3E}">
        <p14:creationId xmlns:p14="http://schemas.microsoft.com/office/powerpoint/2010/main" val="1369678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Big Image Placeholder">
    <p:spTree>
      <p:nvGrpSpPr>
        <p:cNvPr id="1" name=""/>
        <p:cNvGrpSpPr/>
        <p:nvPr/>
      </p:nvGrpSpPr>
      <p:grpSpPr>
        <a:xfrm>
          <a:off x="0" y="0"/>
          <a:ext cx="0" cy="0"/>
          <a:chOff x="0" y="0"/>
          <a:chExt cx="0" cy="0"/>
        </a:xfrm>
      </p:grpSpPr>
      <p:sp>
        <p:nvSpPr>
          <p:cNvPr id="8" name="Picture Placeholder 2"/>
          <p:cNvSpPr>
            <a:spLocks noGrp="1"/>
          </p:cNvSpPr>
          <p:nvPr>
            <p:ph type="pic" sz="quarter" idx="20"/>
          </p:nvPr>
        </p:nvSpPr>
        <p:spPr>
          <a:xfrm>
            <a:off x="2165684" y="3633537"/>
            <a:ext cx="7094766" cy="1008246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6785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Big Image Placeholder">
    <p:spTree>
      <p:nvGrpSpPr>
        <p:cNvPr id="1" name=""/>
        <p:cNvGrpSpPr/>
        <p:nvPr/>
      </p:nvGrpSpPr>
      <p:grpSpPr>
        <a:xfrm>
          <a:off x="0" y="0"/>
          <a:ext cx="0" cy="0"/>
          <a:chOff x="0" y="0"/>
          <a:chExt cx="0" cy="0"/>
        </a:xfrm>
      </p:grpSpPr>
      <p:sp>
        <p:nvSpPr>
          <p:cNvPr id="5" name="Picture Placeholder 2"/>
          <p:cNvSpPr>
            <a:spLocks noGrp="1"/>
          </p:cNvSpPr>
          <p:nvPr>
            <p:ph type="pic" sz="quarter" idx="21"/>
          </p:nvPr>
        </p:nvSpPr>
        <p:spPr>
          <a:xfrm>
            <a:off x="17433269" y="2618563"/>
            <a:ext cx="4681728" cy="8366262"/>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20"/>
          </p:nvPr>
        </p:nvSpPr>
        <p:spPr>
          <a:xfrm>
            <a:off x="13369929" y="2618563"/>
            <a:ext cx="4681728" cy="836626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316953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7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8382000"/>
            <a:ext cx="24377649" cy="4457642"/>
          </a:xfr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1717226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Placeholder Slide">
    <p:spTree>
      <p:nvGrpSpPr>
        <p:cNvPr id="1" name=""/>
        <p:cNvGrpSpPr/>
        <p:nvPr/>
      </p:nvGrpSpPr>
      <p:grpSpPr>
        <a:xfrm>
          <a:off x="0" y="0"/>
          <a:ext cx="0" cy="0"/>
          <a:chOff x="0" y="0"/>
          <a:chExt cx="0" cy="0"/>
        </a:xfrm>
      </p:grpSpPr>
      <p:sp>
        <p:nvSpPr>
          <p:cNvPr id="9" name="Picture Placeholder 2"/>
          <p:cNvSpPr>
            <a:spLocks noGrp="1"/>
          </p:cNvSpPr>
          <p:nvPr>
            <p:ph type="pic" sz="quarter" idx="20"/>
          </p:nvPr>
        </p:nvSpPr>
        <p:spPr>
          <a:xfrm>
            <a:off x="3299792" y="1808920"/>
            <a:ext cx="7315200" cy="10098157"/>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4394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Placeholder Slide">
    <p:spTree>
      <p:nvGrpSpPr>
        <p:cNvPr id="1" name=""/>
        <p:cNvGrpSpPr/>
        <p:nvPr/>
      </p:nvGrpSpPr>
      <p:grpSpPr>
        <a:xfrm>
          <a:off x="0" y="0"/>
          <a:ext cx="0" cy="0"/>
          <a:chOff x="0" y="0"/>
          <a:chExt cx="0" cy="0"/>
        </a:xfrm>
      </p:grpSpPr>
      <p:sp>
        <p:nvSpPr>
          <p:cNvPr id="9" name="Picture Placeholder 2"/>
          <p:cNvSpPr>
            <a:spLocks noGrp="1"/>
          </p:cNvSpPr>
          <p:nvPr>
            <p:ph type="pic" sz="quarter" idx="20"/>
          </p:nvPr>
        </p:nvSpPr>
        <p:spPr>
          <a:xfrm>
            <a:off x="11273360" y="1333431"/>
            <a:ext cx="7315200" cy="10098157"/>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50167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673225" y="2220686"/>
            <a:ext cx="8753554" cy="11495314"/>
          </a:xfrm>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7620000" y="566057"/>
            <a:ext cx="13489668" cy="6291943"/>
          </a:xfrm>
        </p:spPr>
        <p:txBody>
          <a:bodyPr>
            <a:normAutofit/>
          </a:bodyPr>
          <a:lstStyle>
            <a:lvl1pPr>
              <a:defRPr sz="2800"/>
            </a:lvl1pPr>
          </a:lstStyle>
          <a:p>
            <a:endParaRPr lang="en-US"/>
          </a:p>
        </p:txBody>
      </p:sp>
    </p:spTree>
    <p:extLst>
      <p:ext uri="{BB962C8B-B14F-4D97-AF65-F5344CB8AC3E}">
        <p14:creationId xmlns:p14="http://schemas.microsoft.com/office/powerpoint/2010/main" val="197009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921240" cy="13716000"/>
          </a:xfrm>
        </p:spPr>
        <p:txBody>
          <a:bodyPr>
            <a:normAutofit/>
          </a:bodyPr>
          <a:lstStyle>
            <a:lvl1pPr>
              <a:defRPr sz="2800"/>
            </a:lvl1pPr>
          </a:lstStyle>
          <a:p>
            <a:endParaRPr lang="en-US"/>
          </a:p>
        </p:txBody>
      </p:sp>
    </p:spTree>
    <p:extLst>
      <p:ext uri="{BB962C8B-B14F-4D97-AF65-F5344CB8AC3E}">
        <p14:creationId xmlns:p14="http://schemas.microsoft.com/office/powerpoint/2010/main" val="1204868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689997" y="5449823"/>
            <a:ext cx="3913632" cy="3913633"/>
          </a:xfrm>
        </p:spPr>
        <p:txBody>
          <a:bodyPr>
            <a:normAutofit/>
          </a:bodyPr>
          <a:lstStyle>
            <a:lvl1pPr>
              <a:defRPr sz="2800"/>
            </a:lvl1pPr>
          </a:lstStyle>
          <a:p>
            <a:endParaRPr lang="en-US"/>
          </a:p>
        </p:txBody>
      </p:sp>
      <p:sp>
        <p:nvSpPr>
          <p:cNvPr id="8" name="Picture Placeholder 2"/>
          <p:cNvSpPr>
            <a:spLocks noGrp="1"/>
          </p:cNvSpPr>
          <p:nvPr>
            <p:ph type="pic" sz="quarter" idx="11"/>
          </p:nvPr>
        </p:nvSpPr>
        <p:spPr>
          <a:xfrm>
            <a:off x="8102138" y="5449823"/>
            <a:ext cx="3913632" cy="3913633"/>
          </a:xfrm>
        </p:spPr>
        <p:txBody>
          <a:bodyPr>
            <a:normAutofit/>
          </a:bodyPr>
          <a:lstStyle>
            <a:lvl1pPr>
              <a:defRPr sz="2800"/>
            </a:lvl1pPr>
          </a:lstStyle>
          <a:p>
            <a:endParaRPr lang="en-US"/>
          </a:p>
        </p:txBody>
      </p:sp>
      <p:sp>
        <p:nvSpPr>
          <p:cNvPr id="9" name="Picture Placeholder 2"/>
          <p:cNvSpPr>
            <a:spLocks noGrp="1"/>
          </p:cNvSpPr>
          <p:nvPr>
            <p:ph type="pic" sz="quarter" idx="12"/>
          </p:nvPr>
        </p:nvSpPr>
        <p:spPr>
          <a:xfrm>
            <a:off x="12514279" y="5449823"/>
            <a:ext cx="3913632" cy="3913633"/>
          </a:xfrm>
        </p:spPr>
        <p:txBody>
          <a:bodyPr>
            <a:normAutofit/>
          </a:bodyPr>
          <a:lstStyle>
            <a:lvl1pPr>
              <a:defRPr sz="2800"/>
            </a:lvl1pPr>
          </a:lstStyle>
          <a:p>
            <a:endParaRPr lang="en-US"/>
          </a:p>
        </p:txBody>
      </p:sp>
      <p:sp>
        <p:nvSpPr>
          <p:cNvPr id="10" name="Picture Placeholder 2"/>
          <p:cNvSpPr>
            <a:spLocks noGrp="1"/>
          </p:cNvSpPr>
          <p:nvPr>
            <p:ph type="pic" sz="quarter" idx="13"/>
          </p:nvPr>
        </p:nvSpPr>
        <p:spPr>
          <a:xfrm>
            <a:off x="16926420" y="5449823"/>
            <a:ext cx="3913632" cy="3913633"/>
          </a:xfrm>
        </p:spPr>
        <p:txBody>
          <a:bodyPr>
            <a:normAutofit/>
          </a:bodyPr>
          <a:lstStyle>
            <a:lvl1pPr>
              <a:defRPr sz="2800"/>
            </a:lvl1pPr>
          </a:lstStyle>
          <a:p>
            <a:endParaRPr lang="en-US"/>
          </a:p>
        </p:txBody>
      </p:sp>
    </p:spTree>
    <p:extLst>
      <p:ext uri="{BB962C8B-B14F-4D97-AF65-F5344CB8AC3E}">
        <p14:creationId xmlns:p14="http://schemas.microsoft.com/office/powerpoint/2010/main" val="213501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456410" y="1"/>
            <a:ext cx="9921240" cy="13716000"/>
          </a:xfrm>
        </p:spPr>
        <p:txBody>
          <a:bodyPr>
            <a:normAutofit/>
          </a:bodyPr>
          <a:lstStyle>
            <a:lvl1pPr>
              <a:defRPr sz="2800"/>
            </a:lvl1pPr>
          </a:lstStyle>
          <a:p>
            <a:endParaRPr lang="en-US"/>
          </a:p>
        </p:txBody>
      </p:sp>
    </p:spTree>
    <p:extLst>
      <p:ext uri="{BB962C8B-B14F-4D97-AF65-F5344CB8AC3E}">
        <p14:creationId xmlns:p14="http://schemas.microsoft.com/office/powerpoint/2010/main" val="307571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1"/>
            <a:ext cx="8125882" cy="13716000"/>
          </a:xfrm>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8125882" y="1"/>
            <a:ext cx="8125882" cy="13716000"/>
          </a:xfrm>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251768" y="1"/>
            <a:ext cx="8125882" cy="13716000"/>
          </a:xfrm>
        </p:spPr>
        <p:txBody>
          <a:bodyPr>
            <a:normAutofit/>
          </a:bodyPr>
          <a:lstStyle>
            <a:lvl1pPr>
              <a:defRPr sz="2800"/>
            </a:lvl1pPr>
          </a:lstStyle>
          <a:p>
            <a:endParaRPr lang="en-US"/>
          </a:p>
        </p:txBody>
      </p:sp>
    </p:spTree>
    <p:extLst>
      <p:ext uri="{BB962C8B-B14F-4D97-AF65-F5344CB8AC3E}">
        <p14:creationId xmlns:p14="http://schemas.microsoft.com/office/powerpoint/2010/main" val="270744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0" y="2042160"/>
            <a:ext cx="24377650" cy="6644642"/>
          </a:xfrm>
        </p:spPr>
        <p:txBody>
          <a:bodyPr>
            <a:normAutofit/>
          </a:bodyPr>
          <a:lstStyle>
            <a:lvl1pPr>
              <a:defRPr sz="2800"/>
            </a:lvl1pPr>
          </a:lstStyle>
          <a:p>
            <a:endParaRPr lang="en-US"/>
          </a:p>
        </p:txBody>
      </p:sp>
    </p:spTree>
    <p:extLst>
      <p:ext uri="{BB962C8B-B14F-4D97-AF65-F5344CB8AC3E}">
        <p14:creationId xmlns:p14="http://schemas.microsoft.com/office/powerpoint/2010/main" val="181520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Rounded Rectangle 5"/>
          <p:cNvSpPr/>
          <p:nvPr userDrawn="1"/>
        </p:nvSpPr>
        <p:spPr>
          <a:xfrm>
            <a:off x="827137" y="491777"/>
            <a:ext cx="1077864" cy="109133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940740" y="714705"/>
            <a:ext cx="826113" cy="615517"/>
          </a:xfrm>
          <a:prstGeom prst="rect">
            <a:avLst/>
          </a:prstGeom>
          <a:noFill/>
        </p:spPr>
        <p:txBody>
          <a:bodyPr wrap="none" lIns="182843" tIns="91422" rIns="182843" bIns="91422" rtlCol="0">
            <a:spAutoFit/>
          </a:bodyPr>
          <a:lstStyle/>
          <a:p>
            <a:pPr algn="ctr"/>
            <a:fld id="{260E2A6B-A809-4840-BF14-8648BC0BDF87}" type="slidenum">
              <a:rPr lang="id-ID" sz="2800" b="0" i="0" smtClean="0">
                <a:solidFill>
                  <a:schemeClr val="bg1"/>
                </a:solidFill>
                <a:latin typeface="Montserrat Light" charset="0"/>
                <a:ea typeface="Montserrat Light" charset="0"/>
                <a:cs typeface="Montserrat Light" charset="0"/>
              </a:rPr>
              <a:pPr algn="ctr"/>
              <a:t>‹#›</a:t>
            </a:fld>
            <a:endParaRPr lang="id-ID" sz="2800" b="0" i="0" dirty="0">
              <a:solidFill>
                <a:schemeClr val="bg1"/>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37" r:id="rId1"/>
    <p:sldLayoutId id="2147483901" r:id="rId2"/>
    <p:sldLayoutId id="2147483938" r:id="rId3"/>
    <p:sldLayoutId id="2147483939" r:id="rId4"/>
    <p:sldLayoutId id="2147483940" r:id="rId5"/>
    <p:sldLayoutId id="2147483944" r:id="rId6"/>
    <p:sldLayoutId id="2147483941" r:id="rId7"/>
    <p:sldLayoutId id="2147483946" r:id="rId8"/>
    <p:sldLayoutId id="2147483948" r:id="rId9"/>
    <p:sldLayoutId id="2147483909" r:id="rId10"/>
    <p:sldLayoutId id="2147483910" r:id="rId11"/>
    <p:sldLayoutId id="2147483947" r:id="rId12"/>
    <p:sldLayoutId id="2147483953" r:id="rId13"/>
    <p:sldLayoutId id="2147483956" r:id="rId14"/>
    <p:sldLayoutId id="2147483957" r:id="rId15"/>
    <p:sldLayoutId id="2147483954" r:id="rId16"/>
    <p:sldLayoutId id="2147483950" r:id="rId17"/>
    <p:sldLayoutId id="2147483952" r:id="rId18"/>
    <p:sldLayoutId id="2147483904" r:id="rId19"/>
    <p:sldLayoutId id="2147483912" r:id="rId20"/>
    <p:sldLayoutId id="2147483949" r:id="rId21"/>
    <p:sldLayoutId id="2147483951" r:id="rId22"/>
    <p:sldLayoutId id="2147483906" r:id="rId23"/>
    <p:sldLayoutId id="2147483959" r:id="rId24"/>
    <p:sldLayoutId id="2147483960" r:id="rId25"/>
    <p:sldLayoutId id="2147483961" r:id="rId26"/>
    <p:sldLayoutId id="2147483962" r:id="rId27"/>
    <p:sldLayoutId id="2147483963" r:id="rId28"/>
    <p:sldLayoutId id="2147483964" r:id="rId29"/>
    <p:sldLayoutId id="2147483965" r:id="rId30"/>
    <p:sldLayoutId id="2147483907" r:id="rId31"/>
    <p:sldLayoutId id="2147483923" r:id="rId32"/>
    <p:sldLayoutId id="2147483943" r:id="rId33"/>
    <p:sldLayoutId id="2147483945" r:id="rId3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e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7.jpe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png"/><Relationship Id="rId6" Type="http://schemas.openxmlformats.org/officeDocument/2006/relationships/image" Target="../media/image29.jpg"/><Relationship Id="rId7" Type="http://schemas.openxmlformats.org/officeDocument/2006/relationships/image" Target="../media/image30.jpeg"/><Relationship Id="rId8" Type="http://schemas.openxmlformats.org/officeDocument/2006/relationships/image" Target="../media/image31.jp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467" y="-188858"/>
            <a:ext cx="18335871" cy="14168628"/>
          </a:xfrm>
          <a:prstGeom prst="rect">
            <a:avLst/>
          </a:prstGeom>
        </p:spPr>
      </p:pic>
    </p:spTree>
    <p:extLst>
      <p:ext uri="{BB962C8B-B14F-4D97-AF65-F5344CB8AC3E}">
        <p14:creationId xmlns:p14="http://schemas.microsoft.com/office/powerpoint/2010/main" val="177380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1477" b="1477"/>
          <a:stretch>
            <a:fillRect/>
          </a:stretch>
        </p:blipFill>
        <p:spPr/>
      </p:pic>
      <p:pic>
        <p:nvPicPr>
          <p:cNvPr id="9" name="Picture Placeholder 8"/>
          <p:cNvPicPr>
            <a:picLocks noGrp="1" noChangeAspect="1"/>
          </p:cNvPicPr>
          <p:nvPr>
            <p:ph type="pic" sz="quarter" idx="25"/>
          </p:nvPr>
        </p:nvPicPr>
        <p:blipFill>
          <a:blip r:embed="rId4" cstate="print">
            <a:extLst>
              <a:ext uri="{28A0092B-C50C-407E-A947-70E740481C1C}">
                <a14:useLocalDpi xmlns:a14="http://schemas.microsoft.com/office/drawing/2010/main" val="0"/>
              </a:ext>
            </a:extLst>
          </a:blip>
          <a:srcRect l="15705" r="15705"/>
          <a:stretch>
            <a:fillRect/>
          </a:stretch>
        </p:blipFill>
        <p:spPr/>
      </p:pic>
      <p:pic>
        <p:nvPicPr>
          <p:cNvPr id="11" name="Picture Placeholder 10"/>
          <p:cNvPicPr>
            <a:picLocks noGrp="1" noChangeAspect="1"/>
          </p:cNvPicPr>
          <p:nvPr>
            <p:ph type="pic" sz="quarter" idx="27"/>
          </p:nvPr>
        </p:nvPicPr>
        <p:blipFill>
          <a:blip r:embed="rId5">
            <a:extLst>
              <a:ext uri="{28A0092B-C50C-407E-A947-70E740481C1C}">
                <a14:useLocalDpi xmlns:a14="http://schemas.microsoft.com/office/drawing/2010/main" val="0"/>
              </a:ext>
            </a:extLst>
          </a:blip>
          <a:srcRect l="27105" r="27105"/>
          <a:stretch>
            <a:fillRect/>
          </a:stretch>
        </p:blipFill>
        <p:spPr/>
      </p:pic>
      <p:pic>
        <p:nvPicPr>
          <p:cNvPr id="13" name="Picture Placeholder 12"/>
          <p:cNvPicPr>
            <a:picLocks noGrp="1" noChangeAspect="1"/>
          </p:cNvPicPr>
          <p:nvPr>
            <p:ph type="pic" sz="quarter" idx="29"/>
          </p:nvPr>
        </p:nvPicPr>
        <p:blipFill rotWithShape="1">
          <a:blip r:embed="rId6">
            <a:extLst>
              <a:ext uri="{28A0092B-C50C-407E-A947-70E740481C1C}">
                <a14:useLocalDpi xmlns:a14="http://schemas.microsoft.com/office/drawing/2010/main" val="0"/>
              </a:ext>
            </a:extLst>
          </a:blip>
          <a:srcRect t="7933" b="32160"/>
          <a:stretch/>
        </p:blipFill>
        <p:spPr>
          <a:xfrm>
            <a:off x="12387380" y="8924335"/>
            <a:ext cx="11990270" cy="4791666"/>
          </a:xfrm>
        </p:spPr>
      </p:pic>
      <p:pic>
        <p:nvPicPr>
          <p:cNvPr id="12" name="Picture Placeholder 11"/>
          <p:cNvPicPr>
            <a:picLocks noGrp="1" noChangeAspect="1"/>
          </p:cNvPicPr>
          <p:nvPr>
            <p:ph type="pic" sz="quarter" idx="28"/>
          </p:nvPr>
        </p:nvPicPr>
        <p:blipFill>
          <a:blip r:embed="rId7">
            <a:extLst>
              <a:ext uri="{28A0092B-C50C-407E-A947-70E740481C1C}">
                <a14:useLocalDpi xmlns:a14="http://schemas.microsoft.com/office/drawing/2010/main" val="0"/>
              </a:ext>
            </a:extLst>
          </a:blip>
          <a:srcRect t="14517" b="14517"/>
          <a:stretch>
            <a:fillRect/>
          </a:stretch>
        </p:blipFill>
        <p:spPr/>
      </p:pic>
      <p:pic>
        <p:nvPicPr>
          <p:cNvPr id="3" name="Picture Placeholder 2"/>
          <p:cNvPicPr>
            <a:picLocks noGrp="1" noChangeAspect="1"/>
          </p:cNvPicPr>
          <p:nvPr>
            <p:ph type="pic" sz="quarter" idx="26"/>
          </p:nvPr>
        </p:nvPicPr>
        <p:blipFill>
          <a:blip r:embed="rId8" cstate="print">
            <a:extLst>
              <a:ext uri="{28A0092B-C50C-407E-A947-70E740481C1C}">
                <a14:useLocalDpi xmlns:a14="http://schemas.microsoft.com/office/drawing/2010/main" val="0"/>
              </a:ext>
            </a:extLst>
          </a:blip>
          <a:srcRect l="10588" r="10588"/>
          <a:stretch>
            <a:fillRect/>
          </a:stretch>
        </p:blipFill>
        <p:spPr>
          <a:xfrm>
            <a:off x="12387380" y="-91440"/>
            <a:ext cx="5796578" cy="8450317"/>
          </a:xfrm>
        </p:spPr>
      </p:pic>
    </p:spTree>
    <p:extLst>
      <p:ext uri="{BB962C8B-B14F-4D97-AF65-F5344CB8AC3E}">
        <p14:creationId xmlns:p14="http://schemas.microsoft.com/office/powerpoint/2010/main" val="1597656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84307" y="7667705"/>
            <a:ext cx="16071753" cy="1015663"/>
          </a:xfrm>
          <a:prstGeom prst="rect">
            <a:avLst/>
          </a:prstGeom>
          <a:noFill/>
        </p:spPr>
        <p:txBody>
          <a:bodyPr wrap="square" rtlCol="0">
            <a:spAutoFit/>
          </a:bodyPr>
          <a:lstStyle/>
          <a:p>
            <a:pPr algn="ctr"/>
            <a:r>
              <a:rPr lang="en-US" sz="6000" b="1" spc="600" smtClean="0">
                <a:solidFill>
                  <a:srgbClr val="000000"/>
                </a:solidFill>
                <a:latin typeface="Arial" charset="0"/>
                <a:ea typeface="Arial" charset="0"/>
                <a:cs typeface="Arial" charset="0"/>
              </a:rPr>
              <a:t>WHY IS TYPE 1 HARD SOMETIMES?</a:t>
            </a:r>
            <a:endParaRPr lang="en-US" sz="6000" b="1" spc="600" dirty="0" smtClean="0">
              <a:solidFill>
                <a:srgbClr val="000000"/>
              </a:solidFill>
              <a:latin typeface="Arial" charset="0"/>
              <a:ea typeface="Arial" charset="0"/>
              <a:cs typeface="Arial" charset="0"/>
            </a:endParaRPr>
          </a:p>
        </p:txBody>
      </p:sp>
      <p:sp>
        <p:nvSpPr>
          <p:cNvPr id="9" name="TextBox 8"/>
          <p:cNvSpPr txBox="1"/>
          <p:nvPr/>
        </p:nvSpPr>
        <p:spPr>
          <a:xfrm>
            <a:off x="9384665" y="10530027"/>
            <a:ext cx="5631603" cy="507831"/>
          </a:xfrm>
          <a:prstGeom prst="rect">
            <a:avLst/>
          </a:prstGeom>
          <a:noFill/>
        </p:spPr>
        <p:txBody>
          <a:bodyPr wrap="square" rtlCol="0">
            <a:spAutoFit/>
          </a:bodyPr>
          <a:lstStyle/>
          <a:p>
            <a:pPr algn="ctr">
              <a:lnSpc>
                <a:spcPct val="150000"/>
              </a:lnSpc>
            </a:pPr>
            <a:r>
              <a:rPr lang="en-US" sz="1800" b="1" spc="600" dirty="0" smtClean="0">
                <a:solidFill>
                  <a:srgbClr val="000000"/>
                </a:solidFill>
                <a:latin typeface="Montserrat Semi" charset="0"/>
                <a:ea typeface="Montserrat Semi" charset="0"/>
                <a:cs typeface="Montserrat Semi" charset="0"/>
              </a:rPr>
              <a:t>DIFFICULT THINGS ABOUT T1</a:t>
            </a:r>
          </a:p>
        </p:txBody>
      </p:sp>
      <p:cxnSp>
        <p:nvCxnSpPr>
          <p:cNvPr id="7" name="Straight Connector 6"/>
          <p:cNvCxnSpPr/>
          <p:nvPr/>
        </p:nvCxnSpPr>
        <p:spPr>
          <a:xfrm>
            <a:off x="10393680" y="8717280"/>
            <a:ext cx="35862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800" y="2832507"/>
            <a:ext cx="5219700" cy="4978400"/>
          </a:xfrm>
          <a:prstGeom prst="rect">
            <a:avLst/>
          </a:prstGeom>
        </p:spPr>
      </p:pic>
    </p:spTree>
    <p:extLst>
      <p:ext uri="{BB962C8B-B14F-4D97-AF65-F5344CB8AC3E}">
        <p14:creationId xmlns:p14="http://schemas.microsoft.com/office/powerpoint/2010/main" val="1911844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84307" y="7667705"/>
            <a:ext cx="16071753" cy="1938992"/>
          </a:xfrm>
          <a:prstGeom prst="rect">
            <a:avLst/>
          </a:prstGeom>
          <a:noFill/>
        </p:spPr>
        <p:txBody>
          <a:bodyPr wrap="square" rtlCol="0">
            <a:spAutoFit/>
          </a:bodyPr>
          <a:lstStyle/>
          <a:p>
            <a:pPr algn="ctr"/>
            <a:r>
              <a:rPr lang="en-US" sz="6000" b="1" spc="600" dirty="0" smtClean="0">
                <a:solidFill>
                  <a:srgbClr val="000000"/>
                </a:solidFill>
                <a:latin typeface="Arial" charset="0"/>
                <a:ea typeface="Arial" charset="0"/>
                <a:cs typeface="Arial" charset="0"/>
              </a:rPr>
              <a:t>WHAT ARE THE GOOD THINGS ABOUT TYPE 1</a:t>
            </a:r>
          </a:p>
        </p:txBody>
      </p:sp>
      <p:sp>
        <p:nvSpPr>
          <p:cNvPr id="9" name="TextBox 8"/>
          <p:cNvSpPr txBox="1"/>
          <p:nvPr/>
        </p:nvSpPr>
        <p:spPr>
          <a:xfrm>
            <a:off x="9384665" y="10530027"/>
            <a:ext cx="5631603" cy="507831"/>
          </a:xfrm>
          <a:prstGeom prst="rect">
            <a:avLst/>
          </a:prstGeom>
          <a:noFill/>
        </p:spPr>
        <p:txBody>
          <a:bodyPr wrap="square" rtlCol="0">
            <a:spAutoFit/>
          </a:bodyPr>
          <a:lstStyle/>
          <a:p>
            <a:pPr algn="ctr">
              <a:lnSpc>
                <a:spcPct val="150000"/>
              </a:lnSpc>
            </a:pPr>
            <a:r>
              <a:rPr lang="en-US" sz="1800" b="1" spc="600" dirty="0" smtClean="0">
                <a:solidFill>
                  <a:srgbClr val="000000"/>
                </a:solidFill>
                <a:latin typeface="Montserrat Semi" charset="0"/>
                <a:ea typeface="Montserrat Semi" charset="0"/>
                <a:cs typeface="Montserrat Semi" charset="0"/>
              </a:rPr>
              <a:t>GOOD THINGS ABOUT T1</a:t>
            </a:r>
          </a:p>
        </p:txBody>
      </p:sp>
      <p:cxnSp>
        <p:nvCxnSpPr>
          <p:cNvPr id="7" name="Straight Connector 6"/>
          <p:cNvCxnSpPr/>
          <p:nvPr/>
        </p:nvCxnSpPr>
        <p:spPr>
          <a:xfrm>
            <a:off x="10393680" y="8717280"/>
            <a:ext cx="35862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575800" y="2832507"/>
            <a:ext cx="5219700" cy="4978400"/>
          </a:xfrm>
          <a:prstGeom prst="rect">
            <a:avLst/>
          </a:prstGeom>
        </p:spPr>
      </p:pic>
    </p:spTree>
    <p:extLst>
      <p:ext uri="{BB962C8B-B14F-4D97-AF65-F5344CB8AC3E}">
        <p14:creationId xmlns:p14="http://schemas.microsoft.com/office/powerpoint/2010/main" val="1161550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70462" y="7667705"/>
            <a:ext cx="14097686" cy="1015663"/>
          </a:xfrm>
          <a:prstGeom prst="rect">
            <a:avLst/>
          </a:prstGeom>
          <a:noFill/>
        </p:spPr>
        <p:txBody>
          <a:bodyPr wrap="square" rtlCol="0">
            <a:spAutoFit/>
          </a:bodyPr>
          <a:lstStyle/>
          <a:p>
            <a:pPr algn="ctr"/>
            <a:r>
              <a:rPr lang="en-US" sz="6000" b="1" spc="600" dirty="0" smtClean="0">
                <a:solidFill>
                  <a:srgbClr val="000000"/>
                </a:solidFill>
                <a:latin typeface="Arial" charset="0"/>
                <a:ea typeface="Arial" charset="0"/>
                <a:cs typeface="Arial" charset="0"/>
              </a:rPr>
              <a:t>WHAT IS A POWER UP?</a:t>
            </a:r>
          </a:p>
        </p:txBody>
      </p:sp>
      <p:sp>
        <p:nvSpPr>
          <p:cNvPr id="9" name="TextBox 8"/>
          <p:cNvSpPr txBox="1"/>
          <p:nvPr/>
        </p:nvSpPr>
        <p:spPr>
          <a:xfrm>
            <a:off x="6758696" y="10530027"/>
            <a:ext cx="10872812" cy="923330"/>
          </a:xfrm>
          <a:prstGeom prst="rect">
            <a:avLst/>
          </a:prstGeom>
          <a:noFill/>
        </p:spPr>
        <p:txBody>
          <a:bodyPr wrap="square" rtlCol="0">
            <a:spAutoFit/>
          </a:bodyPr>
          <a:lstStyle/>
          <a:p>
            <a:pPr algn="ctr">
              <a:lnSpc>
                <a:spcPct val="150000"/>
              </a:lnSpc>
            </a:pPr>
            <a:r>
              <a:rPr lang="en-US" sz="1800" b="1" spc="600" smtClean="0">
                <a:solidFill>
                  <a:srgbClr val="000000"/>
                </a:solidFill>
                <a:latin typeface="Montserrat Semi" charset="0"/>
                <a:ea typeface="Montserrat Semi" charset="0"/>
                <a:cs typeface="Montserrat Semi" charset="0"/>
              </a:rPr>
              <a:t>HOW CAN WE GET THROUGH THE DIFFICULT TIMES WITH OUR OWN POWER UPS? </a:t>
            </a:r>
            <a:endParaRPr lang="en-US" sz="1800" b="1" spc="600" dirty="0" smtClean="0">
              <a:solidFill>
                <a:srgbClr val="000000"/>
              </a:solidFill>
              <a:latin typeface="Montserrat Semi" charset="0"/>
              <a:ea typeface="Montserrat Semi" charset="0"/>
              <a:cs typeface="Montserrat Semi" charset="0"/>
            </a:endParaRPr>
          </a:p>
        </p:txBody>
      </p:sp>
      <p:cxnSp>
        <p:nvCxnSpPr>
          <p:cNvPr id="7" name="Straight Connector 6"/>
          <p:cNvCxnSpPr/>
          <p:nvPr/>
        </p:nvCxnSpPr>
        <p:spPr>
          <a:xfrm>
            <a:off x="10393680" y="8717280"/>
            <a:ext cx="35862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692" y="2689305"/>
            <a:ext cx="5219700" cy="4978400"/>
          </a:xfrm>
          <a:prstGeom prst="rect">
            <a:avLst/>
          </a:prstGeom>
        </p:spPr>
      </p:pic>
    </p:spTree>
    <p:extLst>
      <p:ext uri="{BB962C8B-B14F-4D97-AF65-F5344CB8AC3E}">
        <p14:creationId xmlns:p14="http://schemas.microsoft.com/office/powerpoint/2010/main" val="1303394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35" b="7835"/>
          <a:stretch>
            <a:fillRect/>
          </a:stretch>
        </p:blipFill>
        <p:spPr>
          <a:xfrm>
            <a:off x="0" y="0"/>
            <a:ext cx="24377650" cy="13716000"/>
          </a:xfrm>
        </p:spPr>
      </p:pic>
      <p:sp>
        <p:nvSpPr>
          <p:cNvPr id="10" name="TextBox 9"/>
          <p:cNvSpPr txBox="1"/>
          <p:nvPr/>
        </p:nvSpPr>
        <p:spPr>
          <a:xfrm>
            <a:off x="1673225" y="10852678"/>
            <a:ext cx="23276832" cy="1631216"/>
          </a:xfrm>
          <a:prstGeom prst="rect">
            <a:avLst/>
          </a:prstGeom>
          <a:noFill/>
        </p:spPr>
        <p:txBody>
          <a:bodyPr wrap="square" rtlCol="0">
            <a:spAutoFit/>
          </a:bodyPr>
          <a:lstStyle/>
          <a:p>
            <a:r>
              <a:rPr lang="en-US" sz="10000" b="1" spc="1000" dirty="0" smtClean="0">
                <a:solidFill>
                  <a:schemeClr val="bg1"/>
                </a:solidFill>
                <a:latin typeface="+mj-lt"/>
                <a:ea typeface="Playfair Display SC" charset="0"/>
                <a:cs typeface="Playfair Display SC" charset="0"/>
              </a:rPr>
              <a:t>EDUCATE, ADVOCATE, CURE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225" y="8982845"/>
            <a:ext cx="1748066" cy="1748066"/>
          </a:xfrm>
          <a:prstGeom prst="rect">
            <a:avLst/>
          </a:prstGeom>
        </p:spPr>
      </p:pic>
    </p:spTree>
    <p:extLst>
      <p:ext uri="{BB962C8B-B14F-4D97-AF65-F5344CB8AC3E}">
        <p14:creationId xmlns:p14="http://schemas.microsoft.com/office/powerpoint/2010/main" val="1421186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70462" y="7620813"/>
            <a:ext cx="14097686" cy="1015663"/>
          </a:xfrm>
          <a:prstGeom prst="rect">
            <a:avLst/>
          </a:prstGeom>
          <a:noFill/>
        </p:spPr>
        <p:txBody>
          <a:bodyPr wrap="square" rtlCol="0">
            <a:spAutoFit/>
          </a:bodyPr>
          <a:lstStyle/>
          <a:p>
            <a:pPr algn="ctr"/>
            <a:r>
              <a:rPr lang="en-US" sz="6000" b="1" spc="600" dirty="0" smtClean="0">
                <a:solidFill>
                  <a:srgbClr val="000000"/>
                </a:solidFill>
                <a:latin typeface="Arial" charset="0"/>
                <a:ea typeface="Arial" charset="0"/>
                <a:cs typeface="Arial" charset="0"/>
              </a:rPr>
              <a:t>HOW DO YOU LIVE BEYOND? </a:t>
            </a:r>
          </a:p>
        </p:txBody>
      </p:sp>
      <p:cxnSp>
        <p:nvCxnSpPr>
          <p:cNvPr id="7" name="Straight Connector 6"/>
          <p:cNvCxnSpPr/>
          <p:nvPr/>
        </p:nvCxnSpPr>
        <p:spPr>
          <a:xfrm>
            <a:off x="10393680" y="8717280"/>
            <a:ext cx="35862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800" y="3196493"/>
            <a:ext cx="5219700" cy="4978400"/>
          </a:xfrm>
          <a:prstGeom prst="rect">
            <a:avLst/>
          </a:prstGeom>
        </p:spPr>
      </p:pic>
    </p:spTree>
    <p:extLst>
      <p:ext uri="{BB962C8B-B14F-4D97-AF65-F5344CB8AC3E}">
        <p14:creationId xmlns:p14="http://schemas.microsoft.com/office/powerpoint/2010/main" val="169348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446373" y="2069210"/>
            <a:ext cx="8305800" cy="1938992"/>
          </a:xfrm>
          <a:prstGeom prst="rect">
            <a:avLst/>
          </a:prstGeom>
          <a:noFill/>
        </p:spPr>
        <p:txBody>
          <a:bodyPr wrap="square" rtlCol="0">
            <a:spAutoFit/>
          </a:bodyPr>
          <a:lstStyle/>
          <a:p>
            <a:r>
              <a:rPr lang="en-US" sz="6000" b="1" spc="600" dirty="0" smtClean="0">
                <a:solidFill>
                  <a:schemeClr val="tx2"/>
                </a:solidFill>
                <a:latin typeface="+mj-lt"/>
                <a:ea typeface="Playfair Display SC" charset="0"/>
                <a:cs typeface="Playfair Display SC" charset="0"/>
              </a:rPr>
              <a:t>GAME PLAN</a:t>
            </a:r>
          </a:p>
          <a:p>
            <a:endParaRPr lang="en-US" sz="6000" b="1" spc="600" dirty="0" smtClean="0">
              <a:solidFill>
                <a:schemeClr val="tx2"/>
              </a:solidFill>
              <a:latin typeface="+mj-lt"/>
              <a:ea typeface="Playfair Display SC" charset="0"/>
              <a:cs typeface="Playfair Display SC" charset="0"/>
            </a:endParaRPr>
          </a:p>
        </p:txBody>
      </p:sp>
      <p:sp>
        <p:nvSpPr>
          <p:cNvPr id="35" name="TextBox 34"/>
          <p:cNvSpPr txBox="1"/>
          <p:nvPr/>
        </p:nvSpPr>
        <p:spPr>
          <a:xfrm>
            <a:off x="258198" y="4724894"/>
            <a:ext cx="13178659" cy="8217634"/>
          </a:xfrm>
          <a:prstGeom prst="rect">
            <a:avLst/>
          </a:prstGeom>
          <a:noFill/>
        </p:spPr>
        <p:txBody>
          <a:bodyPr wrap="square" rtlCol="0">
            <a:spAutoFit/>
          </a:bodyPr>
          <a:lstStyle/>
          <a:p>
            <a:pPr marL="914400" indent="-914400" algn="ctr">
              <a:lnSpc>
                <a:spcPct val="200000"/>
              </a:lnSpc>
              <a:buSzPct val="80000"/>
              <a:buBlip>
                <a:blip r:embed="rId3"/>
              </a:buBlip>
            </a:pPr>
            <a:r>
              <a:rPr lang="en-US" sz="4800" dirty="0" smtClean="0">
                <a:solidFill>
                  <a:schemeClr val="tx2"/>
                </a:solidFill>
              </a:rPr>
              <a:t>Break into groups</a:t>
            </a:r>
          </a:p>
          <a:p>
            <a:pPr marL="914400" indent="-914400" algn="ctr">
              <a:lnSpc>
                <a:spcPct val="200000"/>
              </a:lnSpc>
              <a:buSzPct val="80000"/>
              <a:buBlip>
                <a:blip r:embed="rId3"/>
              </a:buBlip>
            </a:pPr>
            <a:r>
              <a:rPr lang="en-US" sz="4800" dirty="0" smtClean="0">
                <a:solidFill>
                  <a:schemeClr val="tx2"/>
                </a:solidFill>
                <a:latin typeface="Montserrat Light" charset="0"/>
                <a:ea typeface="Montserrat Light" charset="0"/>
                <a:cs typeface="Montserrat Light" charset="0"/>
              </a:rPr>
              <a:t>Fill out worksheet</a:t>
            </a:r>
          </a:p>
          <a:p>
            <a:pPr marL="914400" indent="-914400" algn="ctr">
              <a:lnSpc>
                <a:spcPct val="200000"/>
              </a:lnSpc>
              <a:buSzPct val="80000"/>
              <a:buBlip>
                <a:blip r:embed="rId3"/>
              </a:buBlip>
            </a:pPr>
            <a:r>
              <a:rPr lang="en-US" sz="4800" dirty="0" smtClean="0">
                <a:solidFill>
                  <a:schemeClr val="tx2"/>
                </a:solidFill>
                <a:latin typeface="Montserrat Light" charset="0"/>
                <a:ea typeface="Montserrat Light" charset="0"/>
                <a:cs typeface="Montserrat Light" charset="0"/>
              </a:rPr>
              <a:t>Discussion</a:t>
            </a:r>
          </a:p>
          <a:p>
            <a:pPr marL="914400" indent="-914400" algn="ctr">
              <a:lnSpc>
                <a:spcPct val="200000"/>
              </a:lnSpc>
              <a:buSzPct val="80000"/>
              <a:buBlip>
                <a:blip r:embed="rId3"/>
              </a:buBlip>
            </a:pPr>
            <a:r>
              <a:rPr lang="en-US" sz="4800" dirty="0" smtClean="0">
                <a:solidFill>
                  <a:schemeClr val="tx2"/>
                </a:solidFill>
                <a:latin typeface="Montserrat Light" charset="0"/>
                <a:ea typeface="Montserrat Light" charset="0"/>
                <a:cs typeface="Montserrat Light" charset="0"/>
              </a:rPr>
              <a:t>“How Do You Live Beyond” statement</a:t>
            </a:r>
          </a:p>
          <a:p>
            <a:pPr marL="914400" indent="-914400" algn="ctr">
              <a:lnSpc>
                <a:spcPct val="200000"/>
              </a:lnSpc>
              <a:buSzPct val="80000"/>
              <a:buBlip>
                <a:blip r:embed="rId3"/>
              </a:buBlip>
            </a:pPr>
            <a:r>
              <a:rPr lang="en-US" sz="4800" dirty="0" smtClean="0">
                <a:solidFill>
                  <a:schemeClr val="tx2"/>
                </a:solidFill>
                <a:latin typeface="Montserrat Light" charset="0"/>
                <a:ea typeface="Montserrat Light" charset="0"/>
                <a:cs typeface="Montserrat Light" charset="0"/>
              </a:rPr>
              <a:t>Make our wall!</a:t>
            </a:r>
          </a:p>
          <a:p>
            <a:pPr marL="342900" indent="-342900">
              <a:lnSpc>
                <a:spcPct val="200000"/>
              </a:lnSpc>
              <a:buFont typeface="Arial" charset="0"/>
              <a:buChar char="•"/>
            </a:pPr>
            <a:endParaRPr lang="en-US" sz="2400" dirty="0">
              <a:latin typeface="Montserrat Light" charset="0"/>
              <a:ea typeface="Montserrat Light" charset="0"/>
              <a:cs typeface="Montserrat Light" charset="0"/>
            </a:endParaRPr>
          </a:p>
        </p:txBody>
      </p:sp>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5011" b="5011"/>
          <a:stretch>
            <a:fillRect/>
          </a:stretch>
        </p:blipFill>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1542" y="1"/>
            <a:ext cx="13716000" cy="13716000"/>
          </a:xfrm>
          <a:prstGeom prst="rect">
            <a:avLst/>
          </a:prstGeom>
        </p:spPr>
      </p:pic>
    </p:spTree>
    <p:extLst>
      <p:ext uri="{BB962C8B-B14F-4D97-AF65-F5344CB8AC3E}">
        <p14:creationId xmlns:p14="http://schemas.microsoft.com/office/powerpoint/2010/main" val="110993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77650" cy="13712426"/>
          </a:xfrm>
          <a:prstGeom prst="rect">
            <a:avLst/>
          </a:prstGeom>
        </p:spPr>
      </p:pic>
    </p:spTree>
    <p:extLst>
      <p:ext uri="{BB962C8B-B14F-4D97-AF65-F5344CB8AC3E}">
        <p14:creationId xmlns:p14="http://schemas.microsoft.com/office/powerpoint/2010/main" val="1285228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672654" y="7451531"/>
            <a:ext cx="18929438" cy="1015663"/>
          </a:xfrm>
          <a:prstGeom prst="rect">
            <a:avLst/>
          </a:prstGeom>
          <a:noFill/>
        </p:spPr>
        <p:txBody>
          <a:bodyPr wrap="square" rtlCol="0">
            <a:spAutoFit/>
          </a:bodyPr>
          <a:lstStyle/>
          <a:p>
            <a:r>
              <a:rPr lang="en-US" sz="6000" b="1" spc="600" dirty="0" smtClean="0">
                <a:solidFill>
                  <a:schemeClr val="tx2"/>
                </a:solidFill>
                <a:latin typeface="+mj-lt"/>
                <a:ea typeface="Playfair Display SC" charset="0"/>
                <a:cs typeface="Playfair Display SC" charset="0"/>
              </a:rPr>
              <a:t>DO YOU KNOW WHAT BEYOND TYPE 1 IS?</a:t>
            </a:r>
          </a:p>
        </p:txBody>
      </p:sp>
      <p:sp>
        <p:nvSpPr>
          <p:cNvPr id="29" name="TextBox 28"/>
          <p:cNvSpPr txBox="1"/>
          <p:nvPr/>
        </p:nvSpPr>
        <p:spPr>
          <a:xfrm>
            <a:off x="3672654" y="8706364"/>
            <a:ext cx="18478988" cy="1384995"/>
          </a:xfrm>
          <a:prstGeom prst="rect">
            <a:avLst/>
          </a:prstGeom>
          <a:noFill/>
        </p:spPr>
        <p:txBody>
          <a:bodyPr wrap="square" rtlCol="0">
            <a:spAutoFit/>
          </a:bodyPr>
          <a:lstStyle/>
          <a:p>
            <a:pPr algn="ctr">
              <a:lnSpc>
                <a:spcPct val="150000"/>
              </a:lnSpc>
            </a:pPr>
            <a:r>
              <a:rPr lang="en-US" sz="2800" dirty="0" smtClean="0">
                <a:solidFill>
                  <a:schemeClr val="tx2"/>
                </a:solidFill>
              </a:rPr>
              <a:t>Founded in </a:t>
            </a:r>
            <a:r>
              <a:rPr lang="en-US" sz="2800" dirty="0">
                <a:solidFill>
                  <a:schemeClr val="tx2"/>
                </a:solidFill>
              </a:rPr>
              <a:t>February 2015, Beyond Type 1 </a:t>
            </a:r>
            <a:r>
              <a:rPr lang="en-US" sz="2800" dirty="0" smtClean="0">
                <a:solidFill>
                  <a:schemeClr val="tx2"/>
                </a:solidFill>
              </a:rPr>
              <a:t>is our foundation focused on Type 1 diabetes. We are here to educate, advocate and eventually cure this disease.</a:t>
            </a:r>
            <a:r>
              <a:rPr lang="en-US" sz="2800" dirty="0">
                <a:solidFill>
                  <a:schemeClr val="tx2"/>
                </a:solidFill>
              </a:rPr>
              <a:t> </a:t>
            </a:r>
            <a:endParaRPr lang="en-US" sz="2800" dirty="0">
              <a:solidFill>
                <a:schemeClr val="tx2"/>
              </a:solidFill>
              <a:latin typeface="Montserrat Light" charset="0"/>
              <a:ea typeface="Montserrat Light" charset="0"/>
              <a:cs typeface="Montserrat Light" charset="0"/>
            </a:endParaRPr>
          </a:p>
        </p:txBody>
      </p:sp>
      <p:pic>
        <p:nvPicPr>
          <p:cNvPr id="30" name="Picture Placeholder 2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0" b="20"/>
          <a:stretch>
            <a:fillRect/>
          </a:stretch>
        </p:blipFill>
        <p:spPr>
          <a:xfrm>
            <a:off x="16925925" y="2606675"/>
            <a:ext cx="3914775" cy="3913188"/>
          </a:xfrm>
        </p:spPr>
      </p:pic>
      <p:pic>
        <p:nvPicPr>
          <p:cNvPr id="23" name="Picture Placeholder 22"/>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12514263" y="2606675"/>
            <a:ext cx="3913187" cy="3913188"/>
          </a:xfrm>
        </p:spPr>
      </p:pic>
      <p:pic>
        <p:nvPicPr>
          <p:cNvPr id="19" name="Picture Placeholder 18"/>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a:stretch>
            <a:fillRect/>
          </a:stretch>
        </p:blipFill>
        <p:spPr>
          <a:xfrm>
            <a:off x="8102600" y="2606675"/>
            <a:ext cx="3913188" cy="3913188"/>
          </a:xfrm>
        </p:spPr>
      </p:pic>
      <p:pic>
        <p:nvPicPr>
          <p:cNvPr id="18" name="Picture Placeholder 17"/>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t="20" b="20"/>
          <a:stretch>
            <a:fillRect/>
          </a:stretch>
        </p:blipFill>
        <p:spPr>
          <a:xfrm>
            <a:off x="3689350" y="2606675"/>
            <a:ext cx="3914775" cy="3913188"/>
          </a:xfrm>
        </p:spPr>
      </p:pic>
    </p:spTree>
    <p:extLst>
      <p:ext uri="{BB962C8B-B14F-4D97-AF65-F5344CB8AC3E}">
        <p14:creationId xmlns:p14="http://schemas.microsoft.com/office/powerpoint/2010/main" val="1770880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61" y="0"/>
            <a:ext cx="24377650" cy="13712428"/>
          </a:xfrm>
          <a:prstGeom prst="rect">
            <a:avLst/>
          </a:prstGeom>
        </p:spPr>
      </p:pic>
    </p:spTree>
    <p:extLst>
      <p:ext uri="{BB962C8B-B14F-4D97-AF65-F5344CB8AC3E}">
        <p14:creationId xmlns:p14="http://schemas.microsoft.com/office/powerpoint/2010/main" val="209312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38200" y="779028"/>
            <a:ext cx="10591800" cy="2862322"/>
          </a:xfrm>
          <a:prstGeom prst="rect">
            <a:avLst/>
          </a:prstGeom>
          <a:noFill/>
        </p:spPr>
        <p:txBody>
          <a:bodyPr wrap="square" rtlCol="0">
            <a:spAutoFit/>
          </a:bodyPr>
          <a:lstStyle/>
          <a:p>
            <a:pPr algn="ctr"/>
            <a:r>
              <a:rPr lang="en-US" sz="6000" b="1" spc="600" dirty="0" smtClean="0">
                <a:solidFill>
                  <a:schemeClr val="tx2"/>
                </a:solidFill>
                <a:latin typeface="+mj-lt"/>
                <a:ea typeface="Playfair Display SC" charset="0"/>
                <a:cs typeface="Playfair Display SC" charset="0"/>
              </a:rPr>
              <a:t>Building a </a:t>
            </a:r>
          </a:p>
          <a:p>
            <a:pPr algn="ctr"/>
            <a:r>
              <a:rPr lang="en-US" sz="6000" b="1" spc="600" dirty="0" smtClean="0">
                <a:solidFill>
                  <a:schemeClr val="tx2"/>
                </a:solidFill>
                <a:latin typeface="+mj-lt"/>
                <a:ea typeface="Playfair Display SC" charset="0"/>
                <a:cs typeface="Playfair Display SC" charset="0"/>
              </a:rPr>
              <a:t>Global Community </a:t>
            </a:r>
          </a:p>
          <a:p>
            <a:endParaRPr lang="en-US" sz="6000" b="1" spc="600" dirty="0" smtClean="0">
              <a:solidFill>
                <a:schemeClr val="tx2"/>
              </a:solidFill>
              <a:latin typeface="+mj-lt"/>
              <a:ea typeface="Playfair Display SC" charset="0"/>
              <a:cs typeface="Playfair Display SC" charset="0"/>
            </a:endParaRPr>
          </a:p>
        </p:txBody>
      </p:sp>
      <p:sp>
        <p:nvSpPr>
          <p:cNvPr id="11" name="TextBox 10"/>
          <p:cNvSpPr txBox="1"/>
          <p:nvPr/>
        </p:nvSpPr>
        <p:spPr>
          <a:xfrm>
            <a:off x="1994502" y="3221220"/>
            <a:ext cx="7351936" cy="9787295"/>
          </a:xfrm>
          <a:prstGeom prst="rect">
            <a:avLst/>
          </a:prstGeom>
          <a:noFill/>
        </p:spPr>
        <p:txBody>
          <a:bodyPr wrap="square" rtlCol="0">
            <a:spAutoFit/>
          </a:bodyPr>
          <a:lstStyle/>
          <a:p>
            <a:pPr algn="ctr">
              <a:lnSpc>
                <a:spcPct val="150000"/>
              </a:lnSpc>
            </a:pPr>
            <a:r>
              <a:rPr lang="en-US" sz="2800" dirty="0" smtClean="0">
                <a:solidFill>
                  <a:schemeClr val="tx2"/>
                </a:solidFill>
              </a:rPr>
              <a:t> </a:t>
            </a:r>
            <a:r>
              <a:rPr lang="en-US" sz="2800" b="1" u="sng" dirty="0" smtClean="0">
                <a:solidFill>
                  <a:schemeClr val="tx2"/>
                </a:solidFill>
              </a:rPr>
              <a:t>SOCIAL</a:t>
            </a:r>
          </a:p>
          <a:p>
            <a:pPr algn="ctr">
              <a:lnSpc>
                <a:spcPct val="150000"/>
              </a:lnSpc>
            </a:pPr>
            <a:r>
              <a:rPr lang="en-US" sz="2800" dirty="0" smtClean="0">
                <a:solidFill>
                  <a:schemeClr val="tx2"/>
                </a:solidFill>
              </a:rPr>
              <a:t>Instagram </a:t>
            </a:r>
          </a:p>
          <a:p>
            <a:pPr algn="ctr">
              <a:lnSpc>
                <a:spcPct val="150000"/>
              </a:lnSpc>
            </a:pPr>
            <a:r>
              <a:rPr lang="en-US" sz="2800" dirty="0" smtClean="0">
                <a:solidFill>
                  <a:schemeClr val="tx2"/>
                </a:solidFill>
              </a:rPr>
              <a:t>Twitter + Facebook</a:t>
            </a:r>
          </a:p>
          <a:p>
            <a:pPr algn="ctr">
              <a:lnSpc>
                <a:spcPct val="150000"/>
              </a:lnSpc>
            </a:pPr>
            <a:r>
              <a:rPr lang="en-US" sz="2800" dirty="0" smtClean="0">
                <a:solidFill>
                  <a:schemeClr val="tx2"/>
                </a:solidFill>
              </a:rPr>
              <a:t>Website</a:t>
            </a:r>
          </a:p>
          <a:p>
            <a:pPr algn="ctr">
              <a:lnSpc>
                <a:spcPct val="150000"/>
              </a:lnSpc>
            </a:pPr>
            <a:r>
              <a:rPr lang="en-US" sz="2800" dirty="0">
                <a:solidFill>
                  <a:schemeClr val="tx2"/>
                </a:solidFill>
              </a:rPr>
              <a:t>Film: Type 1 Day </a:t>
            </a:r>
            <a:r>
              <a:rPr lang="en-US" sz="2800" dirty="0" smtClean="0">
                <a:solidFill>
                  <a:schemeClr val="tx2"/>
                </a:solidFill>
              </a:rPr>
              <a:t>1</a:t>
            </a:r>
          </a:p>
          <a:p>
            <a:pPr algn="ctr">
              <a:lnSpc>
                <a:spcPct val="150000"/>
              </a:lnSpc>
            </a:pPr>
            <a:r>
              <a:rPr lang="en-US" sz="2800" dirty="0" smtClean="0">
                <a:solidFill>
                  <a:schemeClr val="tx2"/>
                </a:solidFill>
              </a:rPr>
              <a:t>Digital Fundraising Campaigns</a:t>
            </a:r>
          </a:p>
          <a:p>
            <a:pPr algn="ctr">
              <a:lnSpc>
                <a:spcPct val="150000"/>
              </a:lnSpc>
            </a:pPr>
            <a:r>
              <a:rPr lang="en-US" sz="2800" dirty="0" smtClean="0">
                <a:solidFill>
                  <a:schemeClr val="tx2"/>
                </a:solidFill>
              </a:rPr>
              <a:t>iPhone and Android App</a:t>
            </a:r>
          </a:p>
          <a:p>
            <a:pPr algn="ctr">
              <a:lnSpc>
                <a:spcPct val="150000"/>
              </a:lnSpc>
            </a:pPr>
            <a:endParaRPr lang="en-US" sz="2800" dirty="0" smtClean="0"/>
          </a:p>
          <a:p>
            <a:pPr algn="ctr">
              <a:lnSpc>
                <a:spcPct val="150000"/>
              </a:lnSpc>
            </a:pPr>
            <a:r>
              <a:rPr lang="en-US" sz="2800" b="1" u="sng" dirty="0" smtClean="0">
                <a:solidFill>
                  <a:schemeClr val="accent1"/>
                </a:solidFill>
              </a:rPr>
              <a:t>PROGRAMS</a:t>
            </a:r>
          </a:p>
          <a:p>
            <a:pPr algn="ctr">
              <a:lnSpc>
                <a:spcPct val="150000"/>
              </a:lnSpc>
            </a:pPr>
            <a:r>
              <a:rPr lang="en-US" sz="2800" dirty="0" smtClean="0">
                <a:solidFill>
                  <a:schemeClr val="tx2"/>
                </a:solidFill>
                <a:latin typeface="Montserrat Light" charset="0"/>
                <a:ea typeface="Montserrat Light" charset="0"/>
                <a:cs typeface="Montserrat Light" charset="0"/>
              </a:rPr>
              <a:t>Education Programs for Schools + Communities</a:t>
            </a:r>
          </a:p>
          <a:p>
            <a:pPr algn="ctr">
              <a:lnSpc>
                <a:spcPct val="150000"/>
              </a:lnSpc>
            </a:pPr>
            <a:r>
              <a:rPr lang="en-US" sz="2800" dirty="0" smtClean="0">
                <a:solidFill>
                  <a:schemeClr val="tx2"/>
                </a:solidFill>
                <a:latin typeface="Montserrat Light" charset="0"/>
                <a:ea typeface="Montserrat Light" charset="0"/>
                <a:cs typeface="Montserrat Light" charset="0"/>
              </a:rPr>
              <a:t>Snail Mail Club (Pen Pal program)</a:t>
            </a:r>
          </a:p>
          <a:p>
            <a:pPr algn="ctr">
              <a:lnSpc>
                <a:spcPct val="150000"/>
              </a:lnSpc>
            </a:pPr>
            <a:r>
              <a:rPr lang="en-US" sz="2800" dirty="0" smtClean="0">
                <a:solidFill>
                  <a:schemeClr val="tx2"/>
                </a:solidFill>
                <a:latin typeface="Montserrat Light" charset="0"/>
                <a:ea typeface="Montserrat Light" charset="0"/>
                <a:cs typeface="Montserrat Light" charset="0"/>
              </a:rPr>
              <a:t>Events</a:t>
            </a:r>
          </a:p>
          <a:p>
            <a:pPr algn="ctr">
              <a:lnSpc>
                <a:spcPct val="150000"/>
              </a:lnSpc>
            </a:pPr>
            <a:r>
              <a:rPr lang="en-US" sz="2800" dirty="0" smtClean="0">
                <a:solidFill>
                  <a:schemeClr val="tx2"/>
                </a:solidFill>
                <a:latin typeface="Montserrat Light" charset="0"/>
                <a:ea typeface="Montserrat Light" charset="0"/>
                <a:cs typeface="Montserrat Light" charset="0"/>
              </a:rPr>
              <a:t>Grants to support technology</a:t>
            </a:r>
          </a:p>
          <a:p>
            <a:pPr algn="ctr">
              <a:lnSpc>
                <a:spcPct val="150000"/>
              </a:lnSpc>
            </a:pPr>
            <a:r>
              <a:rPr lang="en-US" sz="2800" dirty="0" smtClean="0">
                <a:solidFill>
                  <a:schemeClr val="tx2"/>
                </a:solidFill>
                <a:latin typeface="Montserrat Light" charset="0"/>
                <a:ea typeface="Montserrat Light" charset="0"/>
                <a:cs typeface="Montserrat Light" charset="0"/>
              </a:rPr>
              <a:t>Grants to support education + outreach</a:t>
            </a:r>
          </a:p>
          <a:p>
            <a:pPr algn="ctr">
              <a:lnSpc>
                <a:spcPct val="150000"/>
              </a:lnSpc>
            </a:pPr>
            <a:r>
              <a:rPr lang="en-US" sz="2800" dirty="0" smtClean="0">
                <a:solidFill>
                  <a:schemeClr val="tx2"/>
                </a:solidFill>
                <a:latin typeface="Montserrat Light" charset="0"/>
                <a:ea typeface="Montserrat Light" charset="0"/>
                <a:cs typeface="Montserrat Light" charset="0"/>
              </a:rPr>
              <a:t>Grants to support research for a cure</a:t>
            </a:r>
            <a:endParaRPr lang="en-US" sz="2800" dirty="0">
              <a:solidFill>
                <a:schemeClr val="tx2"/>
              </a:solidFill>
              <a:latin typeface="Montserrat Light" charset="0"/>
              <a:ea typeface="Montserrat Light" charset="0"/>
              <a:cs typeface="Montserrat Light" charset="0"/>
            </a:endParaRP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534" r="18534"/>
          <a:stretch>
            <a:fillRect/>
          </a:stretch>
        </p:blipFill>
        <p:spPr>
          <a:xfrm>
            <a:off x="11430000" y="1"/>
            <a:ext cx="12947650" cy="13715999"/>
          </a:xfrm>
        </p:spPr>
      </p:pic>
    </p:spTree>
    <p:extLst>
      <p:ext uri="{BB962C8B-B14F-4D97-AF65-F5344CB8AC3E}">
        <p14:creationId xmlns:p14="http://schemas.microsoft.com/office/powerpoint/2010/main" val="1518260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543889" y="4033341"/>
            <a:ext cx="2084225" cy="461665"/>
          </a:xfrm>
          <a:prstGeom prst="rect">
            <a:avLst/>
          </a:prstGeom>
        </p:spPr>
        <p:txBody>
          <a:bodyPr wrap="none">
            <a:spAutoFit/>
          </a:bodyPr>
          <a:lstStyle/>
          <a:p>
            <a:pPr algn="ctr"/>
            <a:r>
              <a:rPr lang="en-US" sz="2400" b="1" spc="600" dirty="0" smtClean="0">
                <a:solidFill>
                  <a:schemeClr val="tx2"/>
                </a:solidFill>
                <a:latin typeface="+mj-lt"/>
                <a:ea typeface="Montserrat" charset="0"/>
                <a:cs typeface="Montserrat" charset="0"/>
              </a:rPr>
              <a:t>ELLADIA</a:t>
            </a:r>
            <a:endParaRPr lang="en-US" sz="2400" b="1" spc="600" dirty="0">
              <a:solidFill>
                <a:schemeClr val="tx2"/>
              </a:solidFill>
              <a:latin typeface="+mj-lt"/>
              <a:ea typeface="Montserrat" charset="0"/>
              <a:cs typeface="Montserrat" charset="0"/>
            </a:endParaRPr>
          </a:p>
        </p:txBody>
      </p:sp>
      <p:sp>
        <p:nvSpPr>
          <p:cNvPr id="40" name="Rectangle 39"/>
          <p:cNvSpPr/>
          <p:nvPr/>
        </p:nvSpPr>
        <p:spPr>
          <a:xfrm>
            <a:off x="9336640" y="4052836"/>
            <a:ext cx="1326646" cy="461665"/>
          </a:xfrm>
          <a:prstGeom prst="rect">
            <a:avLst/>
          </a:prstGeom>
        </p:spPr>
        <p:txBody>
          <a:bodyPr wrap="none">
            <a:spAutoFit/>
          </a:bodyPr>
          <a:lstStyle/>
          <a:p>
            <a:pPr algn="ctr"/>
            <a:r>
              <a:rPr lang="en-US" sz="2400" b="1" spc="600" dirty="0" smtClean="0">
                <a:solidFill>
                  <a:schemeClr val="tx2"/>
                </a:solidFill>
                <a:latin typeface="+mj-lt"/>
                <a:ea typeface="Montserrat" charset="0"/>
                <a:cs typeface="Montserrat" charset="0"/>
              </a:rPr>
              <a:t>RYAN</a:t>
            </a:r>
            <a:endParaRPr lang="en-US" sz="2400" b="1" spc="600" dirty="0">
              <a:solidFill>
                <a:schemeClr val="tx2"/>
              </a:solidFill>
              <a:latin typeface="+mj-lt"/>
              <a:ea typeface="Montserrat" charset="0"/>
              <a:cs typeface="Montserrat" charset="0"/>
            </a:endParaRPr>
          </a:p>
        </p:txBody>
      </p:sp>
      <p:sp>
        <p:nvSpPr>
          <p:cNvPr id="43" name="Rectangle 42"/>
          <p:cNvSpPr/>
          <p:nvPr/>
        </p:nvSpPr>
        <p:spPr>
          <a:xfrm>
            <a:off x="13814193" y="4052836"/>
            <a:ext cx="1245855" cy="461665"/>
          </a:xfrm>
          <a:prstGeom prst="rect">
            <a:avLst/>
          </a:prstGeom>
        </p:spPr>
        <p:txBody>
          <a:bodyPr wrap="none">
            <a:spAutoFit/>
          </a:bodyPr>
          <a:lstStyle/>
          <a:p>
            <a:pPr algn="ctr"/>
            <a:r>
              <a:rPr lang="en-US" sz="2400" b="1" spc="600" dirty="0" smtClean="0">
                <a:solidFill>
                  <a:schemeClr val="tx2"/>
                </a:solidFill>
                <a:latin typeface="+mj-lt"/>
                <a:ea typeface="Montserrat" charset="0"/>
                <a:cs typeface="Montserrat" charset="0"/>
              </a:rPr>
              <a:t>NICK</a:t>
            </a:r>
            <a:endParaRPr lang="en-US" sz="2400" b="1" spc="600" dirty="0">
              <a:solidFill>
                <a:schemeClr val="tx2"/>
              </a:solidFill>
              <a:latin typeface="+mj-lt"/>
              <a:ea typeface="Montserrat" charset="0"/>
              <a:cs typeface="Montserrat" charset="0"/>
            </a:endParaRPr>
          </a:p>
        </p:txBody>
      </p:sp>
      <p:sp>
        <p:nvSpPr>
          <p:cNvPr id="46" name="Rectangle 45"/>
          <p:cNvSpPr/>
          <p:nvPr/>
        </p:nvSpPr>
        <p:spPr>
          <a:xfrm>
            <a:off x="17894223" y="4052836"/>
            <a:ext cx="1981633" cy="461665"/>
          </a:xfrm>
          <a:prstGeom prst="rect">
            <a:avLst/>
          </a:prstGeom>
        </p:spPr>
        <p:txBody>
          <a:bodyPr wrap="none">
            <a:spAutoFit/>
          </a:bodyPr>
          <a:lstStyle/>
          <a:p>
            <a:pPr algn="ctr"/>
            <a:r>
              <a:rPr lang="en-US" sz="2400" b="1" spc="600" dirty="0" smtClean="0">
                <a:solidFill>
                  <a:schemeClr val="tx2"/>
                </a:solidFill>
                <a:latin typeface="+mj-lt"/>
                <a:ea typeface="Montserrat" charset="0"/>
                <a:cs typeface="Montserrat" charset="0"/>
              </a:rPr>
              <a:t>MADDEE</a:t>
            </a:r>
            <a:endParaRPr lang="en-US" sz="2400" b="1" spc="600" dirty="0">
              <a:solidFill>
                <a:schemeClr val="tx2"/>
              </a:solidFill>
              <a:latin typeface="+mj-lt"/>
              <a:ea typeface="Montserrat" charset="0"/>
              <a:cs typeface="Montserrat" charset="0"/>
            </a:endParaRPr>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 b="20"/>
          <a:stretch>
            <a:fillRect/>
          </a:stretch>
        </p:blipFill>
        <p:spPr>
          <a:xfrm>
            <a:off x="3706962" y="96263"/>
            <a:ext cx="3913632" cy="3913633"/>
          </a:xfrm>
        </p:spPr>
      </p:pic>
      <p:pic>
        <p:nvPicPr>
          <p:cNvPr id="7" name="Picture Placeholder 6"/>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a:xfrm>
            <a:off x="8119103" y="96263"/>
            <a:ext cx="3913632" cy="3913633"/>
          </a:xfrm>
        </p:spPr>
      </p:pic>
      <p:pic>
        <p:nvPicPr>
          <p:cNvPr id="8" name="Picture Placeholder 7"/>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a:xfrm>
            <a:off x="12531244" y="96263"/>
            <a:ext cx="3913632" cy="3913633"/>
          </a:xfrm>
        </p:spPr>
      </p:pic>
      <p:pic>
        <p:nvPicPr>
          <p:cNvPr id="10" name="Picture Placeholder 9"/>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20" b="20"/>
          <a:stretch>
            <a:fillRect/>
          </a:stretch>
        </p:blipFill>
        <p:spPr>
          <a:xfrm>
            <a:off x="16943385" y="117230"/>
            <a:ext cx="3913632" cy="3913633"/>
          </a:xfrm>
        </p:spPr>
      </p:pic>
      <p:pic>
        <p:nvPicPr>
          <p:cNvPr id="20" name="Picture Placeholder 10"/>
          <p:cNvPicPr>
            <a:picLocks noChangeAspect="1"/>
          </p:cNvPicPr>
          <p:nvPr/>
        </p:nvPicPr>
        <p:blipFill>
          <a:blip r:embed="rId7">
            <a:extLst>
              <a:ext uri="{28A0092B-C50C-407E-A947-70E740481C1C}">
                <a14:useLocalDpi xmlns:a14="http://schemas.microsoft.com/office/drawing/2010/main" val="0"/>
              </a:ext>
            </a:extLst>
          </a:blip>
          <a:srcRect t="20" b="20"/>
          <a:stretch>
            <a:fillRect/>
          </a:stretch>
        </p:blipFill>
        <p:spPr>
          <a:xfrm>
            <a:off x="3706962" y="9294992"/>
            <a:ext cx="3913632" cy="3913633"/>
          </a:xfrm>
          <a:prstGeom prst="rect">
            <a:avLst/>
          </a:prstGeom>
        </p:spPr>
      </p:pic>
      <p:pic>
        <p:nvPicPr>
          <p:cNvPr id="21" name="Picture Placeholder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8119103" y="4651225"/>
            <a:ext cx="3913632" cy="3913633"/>
          </a:xfrm>
          <a:prstGeom prst="rect">
            <a:avLst/>
          </a:prstGeom>
        </p:spPr>
      </p:pic>
      <p:pic>
        <p:nvPicPr>
          <p:cNvPr id="22" name="Picture Placeholder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2531244" y="4651225"/>
            <a:ext cx="3913632" cy="3913633"/>
          </a:xfrm>
          <a:prstGeom prst="rect">
            <a:avLst/>
          </a:prstGeom>
        </p:spPr>
      </p:pic>
      <p:pic>
        <p:nvPicPr>
          <p:cNvPr id="23" name="Picture Placeholder 13"/>
          <p:cNvPicPr>
            <a:picLocks noChangeAspect="1"/>
          </p:cNvPicPr>
          <p:nvPr/>
        </p:nvPicPr>
        <p:blipFill>
          <a:blip r:embed="rId10">
            <a:extLst>
              <a:ext uri="{28A0092B-C50C-407E-A947-70E740481C1C}">
                <a14:useLocalDpi xmlns:a14="http://schemas.microsoft.com/office/drawing/2010/main" val="0"/>
              </a:ext>
            </a:extLst>
          </a:blip>
          <a:srcRect t="20" b="20"/>
          <a:stretch>
            <a:fillRect/>
          </a:stretch>
        </p:blipFill>
        <p:spPr>
          <a:xfrm>
            <a:off x="16943385" y="4651225"/>
            <a:ext cx="3913632" cy="3913633"/>
          </a:xfrm>
          <a:prstGeom prst="rect">
            <a:avLst/>
          </a:prstGeom>
        </p:spPr>
      </p:pic>
      <p:sp>
        <p:nvSpPr>
          <p:cNvPr id="24" name="Rectangle 23"/>
          <p:cNvSpPr/>
          <p:nvPr/>
        </p:nvSpPr>
        <p:spPr>
          <a:xfrm>
            <a:off x="4620835" y="8697691"/>
            <a:ext cx="1895071" cy="461665"/>
          </a:xfrm>
          <a:prstGeom prst="rect">
            <a:avLst/>
          </a:prstGeom>
        </p:spPr>
        <p:txBody>
          <a:bodyPr wrap="none">
            <a:spAutoFit/>
          </a:bodyPr>
          <a:lstStyle/>
          <a:p>
            <a:pPr algn="ctr"/>
            <a:r>
              <a:rPr lang="en-US" sz="2400" b="1" spc="600" dirty="0" smtClean="0">
                <a:solidFill>
                  <a:schemeClr val="tx2"/>
                </a:solidFill>
                <a:latin typeface="Montserrat" charset="0"/>
                <a:ea typeface="Montserrat" charset="0"/>
                <a:cs typeface="Montserrat" charset="0"/>
              </a:rPr>
              <a:t>KELSEY</a:t>
            </a:r>
            <a:endParaRPr lang="en-US" sz="2400" b="1" spc="600" dirty="0">
              <a:solidFill>
                <a:schemeClr val="tx2"/>
              </a:solidFill>
              <a:latin typeface="Montserrat" charset="0"/>
              <a:ea typeface="Montserrat" charset="0"/>
              <a:cs typeface="Montserrat" charset="0"/>
            </a:endParaRPr>
          </a:p>
        </p:txBody>
      </p:sp>
      <p:sp>
        <p:nvSpPr>
          <p:cNvPr id="25" name="Rectangle 24"/>
          <p:cNvSpPr/>
          <p:nvPr/>
        </p:nvSpPr>
        <p:spPr>
          <a:xfrm>
            <a:off x="8670114" y="8697691"/>
            <a:ext cx="2624437" cy="461665"/>
          </a:xfrm>
          <a:prstGeom prst="rect">
            <a:avLst/>
          </a:prstGeom>
        </p:spPr>
        <p:txBody>
          <a:bodyPr wrap="none">
            <a:spAutoFit/>
          </a:bodyPr>
          <a:lstStyle/>
          <a:p>
            <a:pPr algn="ctr"/>
            <a:r>
              <a:rPr lang="en-US" sz="2400" b="1" spc="600" dirty="0" smtClean="0">
                <a:solidFill>
                  <a:schemeClr val="tx2"/>
                </a:solidFill>
                <a:latin typeface="Montserrat" charset="0"/>
                <a:ea typeface="Montserrat" charset="0"/>
                <a:cs typeface="Montserrat" charset="0"/>
              </a:rPr>
              <a:t>MARGARET</a:t>
            </a:r>
            <a:endParaRPr lang="en-US" sz="2400" b="1" spc="600" dirty="0">
              <a:solidFill>
                <a:schemeClr val="tx2"/>
              </a:solidFill>
              <a:latin typeface="Montserrat" charset="0"/>
              <a:ea typeface="Montserrat" charset="0"/>
              <a:cs typeface="Montserrat" charset="0"/>
            </a:endParaRPr>
          </a:p>
        </p:txBody>
      </p:sp>
      <p:sp>
        <p:nvSpPr>
          <p:cNvPr id="28" name="Rectangle 27"/>
          <p:cNvSpPr/>
          <p:nvPr/>
        </p:nvSpPr>
        <p:spPr>
          <a:xfrm>
            <a:off x="12816778" y="8697691"/>
            <a:ext cx="3172664" cy="461665"/>
          </a:xfrm>
          <a:prstGeom prst="rect">
            <a:avLst/>
          </a:prstGeom>
        </p:spPr>
        <p:txBody>
          <a:bodyPr wrap="none">
            <a:spAutoFit/>
          </a:bodyPr>
          <a:lstStyle/>
          <a:p>
            <a:pPr algn="ctr"/>
            <a:r>
              <a:rPr lang="en-US" sz="2400" b="1" spc="600" dirty="0" smtClean="0">
                <a:solidFill>
                  <a:schemeClr val="tx2"/>
                </a:solidFill>
                <a:latin typeface="Montserrat" charset="0"/>
                <a:ea typeface="Montserrat" charset="0"/>
                <a:cs typeface="Montserrat" charset="0"/>
              </a:rPr>
              <a:t>HENRY + SAM</a:t>
            </a:r>
            <a:endParaRPr lang="en-US" sz="2400" b="1" spc="600" dirty="0">
              <a:solidFill>
                <a:schemeClr val="tx2"/>
              </a:solidFill>
              <a:latin typeface="Montserrat" charset="0"/>
              <a:ea typeface="Montserrat" charset="0"/>
              <a:cs typeface="Montserrat" charset="0"/>
            </a:endParaRPr>
          </a:p>
        </p:txBody>
      </p:sp>
      <p:sp>
        <p:nvSpPr>
          <p:cNvPr id="29" name="Rectangle 28"/>
          <p:cNvSpPr/>
          <p:nvPr/>
        </p:nvSpPr>
        <p:spPr>
          <a:xfrm>
            <a:off x="17932274" y="8697691"/>
            <a:ext cx="1840568" cy="461665"/>
          </a:xfrm>
          <a:prstGeom prst="rect">
            <a:avLst/>
          </a:prstGeom>
        </p:spPr>
        <p:txBody>
          <a:bodyPr wrap="none">
            <a:spAutoFit/>
          </a:bodyPr>
          <a:lstStyle/>
          <a:p>
            <a:pPr algn="ctr"/>
            <a:r>
              <a:rPr lang="en-US" sz="2400" b="1" spc="600" dirty="0" smtClean="0">
                <a:solidFill>
                  <a:schemeClr val="tx2"/>
                </a:solidFill>
                <a:latin typeface="Montserrat" charset="0"/>
                <a:ea typeface="Montserrat" charset="0"/>
                <a:cs typeface="Montserrat" charset="0"/>
              </a:rPr>
              <a:t>VICTOR</a:t>
            </a:r>
            <a:endParaRPr lang="en-US" sz="2400" b="1" spc="600" dirty="0">
              <a:solidFill>
                <a:schemeClr val="tx2"/>
              </a:solidFill>
              <a:latin typeface="Montserrat" charset="0"/>
              <a:ea typeface="Montserrat" charset="0"/>
              <a:cs typeface="Montserrat" charset="0"/>
            </a:endParaRPr>
          </a:p>
        </p:txBody>
      </p:sp>
      <p:pic>
        <p:nvPicPr>
          <p:cNvPr id="30" name="Picture Placeholder 6"/>
          <p:cNvPicPr>
            <a:picLocks noChangeAspect="1"/>
          </p:cNvPicPr>
          <p:nvPr/>
        </p:nvPicPr>
        <p:blipFill>
          <a:blip r:embed="rId11">
            <a:extLst>
              <a:ext uri="{28A0092B-C50C-407E-A947-70E740481C1C}">
                <a14:useLocalDpi xmlns:a14="http://schemas.microsoft.com/office/drawing/2010/main" val="0"/>
              </a:ext>
            </a:extLst>
          </a:blip>
          <a:srcRect t="20" b="20"/>
          <a:stretch>
            <a:fillRect/>
          </a:stretch>
        </p:blipFill>
        <p:spPr>
          <a:xfrm>
            <a:off x="3629185" y="4648422"/>
            <a:ext cx="3913632" cy="3913633"/>
          </a:xfrm>
          <a:prstGeom prst="rect">
            <a:avLst/>
          </a:prstGeom>
        </p:spPr>
      </p:pic>
      <p:pic>
        <p:nvPicPr>
          <p:cNvPr id="31" name="Picture Placeholder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8136068" y="9294993"/>
            <a:ext cx="3913632" cy="3913633"/>
          </a:xfrm>
          <a:prstGeom prst="rect">
            <a:avLst/>
          </a:prstGeom>
        </p:spPr>
      </p:pic>
      <p:pic>
        <p:nvPicPr>
          <p:cNvPr id="32" name="Picture Placeholder 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12531244" y="9294993"/>
            <a:ext cx="3913632" cy="3913633"/>
          </a:xfrm>
          <a:prstGeom prst="rect">
            <a:avLst/>
          </a:prstGeom>
        </p:spPr>
      </p:pic>
      <p:pic>
        <p:nvPicPr>
          <p:cNvPr id="33" name="Picture Placeholder 14"/>
          <p:cNvPicPr>
            <a:picLocks noChangeAspect="1"/>
          </p:cNvPicPr>
          <p:nvPr/>
        </p:nvPicPr>
        <p:blipFill>
          <a:blip r:embed="rId14">
            <a:extLst>
              <a:ext uri="{28A0092B-C50C-407E-A947-70E740481C1C}">
                <a14:useLocalDpi xmlns:a14="http://schemas.microsoft.com/office/drawing/2010/main" val="0"/>
              </a:ext>
            </a:extLst>
          </a:blip>
          <a:srcRect t="20" b="20"/>
          <a:stretch>
            <a:fillRect/>
          </a:stretch>
        </p:blipFill>
        <p:spPr>
          <a:xfrm>
            <a:off x="16943385" y="9294993"/>
            <a:ext cx="3913632" cy="3913633"/>
          </a:xfrm>
          <a:prstGeom prst="rect">
            <a:avLst/>
          </a:prstGeom>
        </p:spPr>
      </p:pic>
      <p:sp>
        <p:nvSpPr>
          <p:cNvPr id="41" name="Rectangle 40"/>
          <p:cNvSpPr/>
          <p:nvPr/>
        </p:nvSpPr>
        <p:spPr>
          <a:xfrm>
            <a:off x="4554425" y="13208626"/>
            <a:ext cx="2015103" cy="461665"/>
          </a:xfrm>
          <a:prstGeom prst="rect">
            <a:avLst/>
          </a:prstGeom>
        </p:spPr>
        <p:txBody>
          <a:bodyPr wrap="none">
            <a:spAutoFit/>
          </a:bodyPr>
          <a:lstStyle/>
          <a:p>
            <a:pPr algn="ctr"/>
            <a:r>
              <a:rPr lang="en-US" sz="2400" b="1" spc="600" dirty="0" smtClean="0">
                <a:solidFill>
                  <a:schemeClr val="tx2"/>
                </a:solidFill>
                <a:latin typeface="Montserrat" charset="0"/>
                <a:ea typeface="Montserrat" charset="0"/>
                <a:cs typeface="Montserrat" charset="0"/>
              </a:rPr>
              <a:t>WALKER</a:t>
            </a:r>
            <a:endParaRPr lang="en-US" sz="2400" b="1" spc="600" dirty="0">
              <a:solidFill>
                <a:schemeClr val="tx2"/>
              </a:solidFill>
              <a:latin typeface="Montserrat" charset="0"/>
              <a:ea typeface="Montserrat" charset="0"/>
              <a:cs typeface="Montserrat" charset="0"/>
            </a:endParaRPr>
          </a:p>
        </p:txBody>
      </p:sp>
      <p:sp>
        <p:nvSpPr>
          <p:cNvPr id="44" name="Rectangle 43"/>
          <p:cNvSpPr/>
          <p:nvPr/>
        </p:nvSpPr>
        <p:spPr>
          <a:xfrm>
            <a:off x="9059662" y="13208626"/>
            <a:ext cx="1832554" cy="461665"/>
          </a:xfrm>
          <a:prstGeom prst="rect">
            <a:avLst/>
          </a:prstGeom>
        </p:spPr>
        <p:txBody>
          <a:bodyPr wrap="none">
            <a:spAutoFit/>
          </a:bodyPr>
          <a:lstStyle/>
          <a:p>
            <a:pPr algn="ctr"/>
            <a:r>
              <a:rPr lang="en-US" sz="2400" b="1" spc="600" dirty="0" smtClean="0">
                <a:solidFill>
                  <a:schemeClr val="tx2"/>
                </a:solidFill>
                <a:latin typeface="Montserrat" charset="0"/>
                <a:ea typeface="Montserrat" charset="0"/>
                <a:cs typeface="Montserrat" charset="0"/>
              </a:rPr>
              <a:t>SIERRA</a:t>
            </a:r>
            <a:endParaRPr lang="en-US" sz="2400" b="1" spc="600" dirty="0">
              <a:solidFill>
                <a:schemeClr val="tx2"/>
              </a:solidFill>
              <a:latin typeface="Montserrat" charset="0"/>
              <a:ea typeface="Montserrat" charset="0"/>
              <a:cs typeface="Montserrat" charset="0"/>
            </a:endParaRPr>
          </a:p>
        </p:txBody>
      </p:sp>
      <p:sp>
        <p:nvSpPr>
          <p:cNvPr id="47" name="Rectangle 46"/>
          <p:cNvSpPr/>
          <p:nvPr/>
        </p:nvSpPr>
        <p:spPr>
          <a:xfrm>
            <a:off x="13397883" y="13208626"/>
            <a:ext cx="1997663" cy="461665"/>
          </a:xfrm>
          <a:prstGeom prst="rect">
            <a:avLst/>
          </a:prstGeom>
        </p:spPr>
        <p:txBody>
          <a:bodyPr wrap="none">
            <a:spAutoFit/>
          </a:bodyPr>
          <a:lstStyle/>
          <a:p>
            <a:pPr algn="ctr"/>
            <a:r>
              <a:rPr lang="en-US" sz="2400" b="1" spc="600" dirty="0" smtClean="0">
                <a:solidFill>
                  <a:schemeClr val="tx2"/>
                </a:solidFill>
                <a:latin typeface="Montserrat" charset="0"/>
                <a:ea typeface="Montserrat" charset="0"/>
                <a:cs typeface="Montserrat" charset="0"/>
              </a:rPr>
              <a:t>JORDAN</a:t>
            </a:r>
            <a:endParaRPr lang="en-US" sz="2400" b="1" spc="600" dirty="0">
              <a:solidFill>
                <a:schemeClr val="tx2"/>
              </a:solidFill>
              <a:latin typeface="Montserrat" charset="0"/>
              <a:ea typeface="Montserrat" charset="0"/>
              <a:cs typeface="Montserrat" charset="0"/>
            </a:endParaRPr>
          </a:p>
        </p:txBody>
      </p:sp>
      <p:sp>
        <p:nvSpPr>
          <p:cNvPr id="48" name="Rectangle 47"/>
          <p:cNvSpPr/>
          <p:nvPr/>
        </p:nvSpPr>
        <p:spPr>
          <a:xfrm>
            <a:off x="18124650" y="13208626"/>
            <a:ext cx="1443024" cy="461665"/>
          </a:xfrm>
          <a:prstGeom prst="rect">
            <a:avLst/>
          </a:prstGeom>
        </p:spPr>
        <p:txBody>
          <a:bodyPr wrap="none">
            <a:spAutoFit/>
          </a:bodyPr>
          <a:lstStyle/>
          <a:p>
            <a:pPr algn="ctr"/>
            <a:r>
              <a:rPr lang="en-US" sz="2400" b="1" spc="600" dirty="0" smtClean="0">
                <a:solidFill>
                  <a:schemeClr val="tx2"/>
                </a:solidFill>
                <a:latin typeface="Montserrat" charset="0"/>
                <a:ea typeface="Montserrat" charset="0"/>
                <a:cs typeface="Montserrat" charset="0"/>
              </a:rPr>
              <a:t>MARY</a:t>
            </a:r>
            <a:endParaRPr lang="en-US" sz="2400" b="1" spc="600" dirty="0">
              <a:solidFill>
                <a:schemeClr val="tx2"/>
              </a:solidFill>
              <a:latin typeface="Montserrat" charset="0"/>
              <a:ea typeface="Montserrat" charset="0"/>
              <a:cs typeface="Montserrat" charset="0"/>
            </a:endParaRPr>
          </a:p>
        </p:txBody>
      </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31471" y="4650709"/>
            <a:ext cx="3911346" cy="3911346"/>
          </a:xfrm>
          <a:prstGeom prst="rect">
            <a:avLst/>
          </a:prstGeom>
        </p:spPr>
      </p:pic>
    </p:spTree>
    <p:extLst>
      <p:ext uri="{BB962C8B-B14F-4D97-AF65-F5344CB8AC3E}">
        <p14:creationId xmlns:p14="http://schemas.microsoft.com/office/powerpoint/2010/main" val="1093937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 b="20"/>
          <a:stretch>
            <a:fillRect/>
          </a:stretch>
        </p:blipFill>
        <p:spPr>
          <a:xfrm>
            <a:off x="6085233" y="3709767"/>
            <a:ext cx="9484282" cy="9484284"/>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117" y="126531"/>
            <a:ext cx="13441186" cy="134411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9689" y="5712"/>
            <a:ext cx="13735002" cy="13735002"/>
          </a:xfrm>
          <a:prstGeom prst="rect">
            <a:avLst/>
          </a:prstGeom>
        </p:spPr>
      </p:pic>
    </p:spTree>
    <p:extLst>
      <p:ext uri="{BB962C8B-B14F-4D97-AF65-F5344CB8AC3E}">
        <p14:creationId xmlns:p14="http://schemas.microsoft.com/office/powerpoint/2010/main" val="376052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658" y="3997845"/>
            <a:ext cx="14643992" cy="5720309"/>
          </a:xfrm>
          <a:prstGeom prst="rect">
            <a:avLst/>
          </a:prstGeom>
        </p:spPr>
      </p:pic>
      <p:pic>
        <p:nvPicPr>
          <p:cNvPr id="2" name="Picture Placeholder 1"/>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072" r="21072"/>
          <a:stretch>
            <a:fillRect/>
          </a:stretch>
        </p:blipFill>
        <p:spPr>
          <a:xfrm>
            <a:off x="0" y="0"/>
            <a:ext cx="9921240" cy="13716000"/>
          </a:xfrm>
        </p:spPr>
      </p:pic>
    </p:spTree>
    <p:extLst>
      <p:ext uri="{BB962C8B-B14F-4D97-AF65-F5344CB8AC3E}">
        <p14:creationId xmlns:p14="http://schemas.microsoft.com/office/powerpoint/2010/main" val="106854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27506" r="27506"/>
          <a:stretch>
            <a:fillRect/>
          </a:stretch>
        </p:blipFill>
        <p:spPr>
          <a:xfrm>
            <a:off x="198438" y="0"/>
            <a:ext cx="5795962" cy="8450263"/>
          </a:xfrm>
        </p:spPr>
      </p:pic>
      <p:pic>
        <p:nvPicPr>
          <p:cNvPr id="29" name="Picture Placeholder 28"/>
          <p:cNvPicPr>
            <a:picLocks noGrp="1" noChangeAspect="1"/>
          </p:cNvPicPr>
          <p:nvPr>
            <p:ph type="pic" sz="quarter" idx="28"/>
          </p:nvPr>
        </p:nvPicPr>
        <p:blipFill>
          <a:blip r:embed="rId4">
            <a:extLst>
              <a:ext uri="{28A0092B-C50C-407E-A947-70E740481C1C}">
                <a14:useLocalDpi xmlns:a14="http://schemas.microsoft.com/office/drawing/2010/main" val="0"/>
              </a:ext>
            </a:extLst>
          </a:blip>
          <a:srcRect t="17619" b="17619"/>
          <a:stretch>
            <a:fillRect/>
          </a:stretch>
        </p:blipFill>
        <p:spPr/>
      </p:pic>
      <p:pic>
        <p:nvPicPr>
          <p:cNvPr id="33" name="Picture Placeholder 32"/>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l="4274" r="4274"/>
          <a:stretch>
            <a:fillRect/>
          </a:stretch>
        </p:blipFill>
        <p:spPr>
          <a:xfrm>
            <a:off x="6262709" y="0"/>
            <a:ext cx="5796578" cy="8450317"/>
          </a:xfrm>
        </p:spPr>
      </p:pic>
      <p:pic>
        <p:nvPicPr>
          <p:cNvPr id="34" name="Picture Placeholder 33"/>
          <p:cNvPicPr>
            <a:picLocks noGrp="1" noChangeAspect="1"/>
          </p:cNvPicPr>
          <p:nvPr>
            <p:ph type="pic" sz="quarter" idx="29"/>
          </p:nvPr>
        </p:nvPicPr>
        <p:blipFill rotWithShape="1">
          <a:blip r:embed="rId6">
            <a:extLst>
              <a:ext uri="{28A0092B-C50C-407E-A947-70E740481C1C}">
                <a14:useLocalDpi xmlns:a14="http://schemas.microsoft.com/office/drawing/2010/main" val="0"/>
              </a:ext>
            </a:extLst>
          </a:blip>
          <a:srcRect t="6755" b="33309"/>
          <a:stretch/>
        </p:blipFill>
        <p:spPr>
          <a:xfrm>
            <a:off x="12387263" y="8924926"/>
            <a:ext cx="11990387" cy="4791075"/>
          </a:xfrm>
        </p:spPr>
      </p:pic>
      <p:pic>
        <p:nvPicPr>
          <p:cNvPr id="10" name="Picture Placeholder 9"/>
          <p:cNvPicPr>
            <a:picLocks noGrp="1" noChangeAspect="1"/>
          </p:cNvPicPr>
          <p:nvPr>
            <p:ph type="pic" sz="quarter" idx="25"/>
          </p:nvPr>
        </p:nvPicPr>
        <p:blipFill>
          <a:blip r:embed="rId7" cstate="print">
            <a:extLst>
              <a:ext uri="{28A0092B-C50C-407E-A947-70E740481C1C}">
                <a14:useLocalDpi xmlns:a14="http://schemas.microsoft.com/office/drawing/2010/main" val="0"/>
              </a:ext>
            </a:extLst>
          </a:blip>
          <a:srcRect t="8995" b="8995"/>
          <a:stretch>
            <a:fillRect/>
          </a:stretch>
        </p:blipFill>
        <p:spPr>
          <a:xfrm>
            <a:off x="12337999" y="-54"/>
            <a:ext cx="5796578" cy="8450317"/>
          </a:xfrm>
        </p:spPr>
      </p:pic>
      <p:pic>
        <p:nvPicPr>
          <p:cNvPr id="9" name="Picture Placeholder 8"/>
          <p:cNvPicPr>
            <a:picLocks noGrp="1" noChangeAspect="1"/>
          </p:cNvPicPr>
          <p:nvPr>
            <p:ph type="pic" sz="quarter" idx="27"/>
          </p:nvPr>
        </p:nvPicPr>
        <p:blipFill rotWithShape="1">
          <a:blip r:embed="rId8">
            <a:extLst>
              <a:ext uri="{28A0092B-C50C-407E-A947-70E740481C1C}">
                <a14:useLocalDpi xmlns:a14="http://schemas.microsoft.com/office/drawing/2010/main" val="0"/>
              </a:ext>
            </a:extLst>
          </a:blip>
          <a:srcRect l="47598" r="3454"/>
          <a:stretch/>
        </p:blipFill>
        <p:spPr>
          <a:xfrm>
            <a:off x="18379440" y="0"/>
            <a:ext cx="5796578" cy="8450317"/>
          </a:xfrm>
        </p:spPr>
      </p:pic>
    </p:spTree>
    <p:extLst>
      <p:ext uri="{BB962C8B-B14F-4D97-AF65-F5344CB8AC3E}">
        <p14:creationId xmlns:p14="http://schemas.microsoft.com/office/powerpoint/2010/main" val="1842378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Air Light 2">
      <a:dk1>
        <a:srgbClr val="7F7F7F"/>
      </a:dk1>
      <a:lt1>
        <a:srgbClr val="FFFFFF"/>
      </a:lt1>
      <a:dk2>
        <a:srgbClr val="000000"/>
      </a:dk2>
      <a:lt2>
        <a:srgbClr val="FFFFFF"/>
      </a:lt2>
      <a:accent1>
        <a:srgbClr val="000000"/>
      </a:accent1>
      <a:accent2>
        <a:srgbClr val="D6AE7E"/>
      </a:accent2>
      <a:accent3>
        <a:srgbClr val="545557"/>
      </a:accent3>
      <a:accent4>
        <a:srgbClr val="91969B"/>
      </a:accent4>
      <a:accent5>
        <a:srgbClr val="4B5050"/>
      </a:accent5>
      <a:accent6>
        <a:srgbClr val="91969B"/>
      </a:accent6>
      <a:hlink>
        <a:srgbClr val="4B5050"/>
      </a:hlink>
      <a:folHlink>
        <a:srgbClr val="19BB9B"/>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36480</TotalTime>
  <Words>1411</Words>
  <Application>Microsoft Macintosh PowerPoint</Application>
  <PresentationFormat>Custom</PresentationFormat>
  <Paragraphs>117</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Calibri</vt:lpstr>
      <vt:lpstr>Calibri Light</vt:lpstr>
      <vt:lpstr>Montserrat</vt:lpstr>
      <vt:lpstr>Montserrat Hairline</vt:lpstr>
      <vt:lpstr>Montserrat Light</vt:lpstr>
      <vt:lpstr>Montserrat Semi</vt:lpstr>
      <vt:lpstr>Playfair Display SC</vt:lpstr>
      <vt:lpstr>Times New Roman</vt:lpstr>
      <vt:lpstr>Arial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Awesome PPT</Manager>
  <Company>Awesome PPT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PPT</dc:title>
  <dc:subject>Awesome PPT</dc:subject>
  <dc:creator>Awesome PPT</dc:creator>
  <cp:keywords>Awesome PPT</cp:keywords>
  <dc:description>Awesome PPT</dc:description>
  <cp:lastModifiedBy>Mary Lucas</cp:lastModifiedBy>
  <cp:revision>6295</cp:revision>
  <cp:lastPrinted>2016-06-16T21:46:15Z</cp:lastPrinted>
  <dcterms:created xsi:type="dcterms:W3CDTF">2014-11-12T21:47:38Z</dcterms:created>
  <dcterms:modified xsi:type="dcterms:W3CDTF">2016-06-17T17:15:51Z</dcterms:modified>
  <cp:category>Awesome PPT</cp:category>
</cp:coreProperties>
</file>